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4"/>
  </p:handoutMasterIdLst>
  <p:sldIdLst>
    <p:sldId id="256" r:id="rId2"/>
    <p:sldId id="275" r:id="rId3"/>
    <p:sldId id="276" r:id="rId4"/>
    <p:sldId id="257" r:id="rId5"/>
    <p:sldId id="258" r:id="rId6"/>
    <p:sldId id="278" r:id="rId7"/>
    <p:sldId id="279" r:id="rId8"/>
    <p:sldId id="280" r:id="rId9"/>
    <p:sldId id="281" r:id="rId10"/>
    <p:sldId id="282" r:id="rId11"/>
    <p:sldId id="262" r:id="rId12"/>
    <p:sldId id="263" r:id="rId13"/>
    <p:sldId id="264" r:id="rId14"/>
    <p:sldId id="265" r:id="rId15"/>
    <p:sldId id="266" r:id="rId16"/>
    <p:sldId id="267" r:id="rId17"/>
    <p:sldId id="268" r:id="rId18"/>
    <p:sldId id="269" r:id="rId19"/>
    <p:sldId id="272" r:id="rId20"/>
    <p:sldId id="273" r:id="rId21"/>
    <p:sldId id="274" r:id="rId22"/>
    <p:sldId id="277"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80"/>
    <a:srgbClr val="66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432"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1266" y="-8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endParaRPr lang="en-US" altLang="zh-TW"/>
          </a:p>
        </p:txBody>
      </p:sp>
      <p:sp>
        <p:nvSpPr>
          <p:cNvPr id="3584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fld id="{528F2E51-149A-4597-AD73-AB1A17D04880}" type="datetimeFigureOut">
              <a:rPr lang="zh-TW" altLang="en-US"/>
              <a:pPr/>
              <a:t>2015/11/26</a:t>
            </a:fld>
            <a:endParaRPr lang="en-US" altLang="zh-TW"/>
          </a:p>
        </p:txBody>
      </p:sp>
      <p:sp>
        <p:nvSpPr>
          <p:cNvPr id="3584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endParaRPr lang="en-US" altLang="zh-TW"/>
          </a:p>
        </p:txBody>
      </p:sp>
      <p:sp>
        <p:nvSpPr>
          <p:cNvPr id="3584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fld id="{9D41ED1E-CA9F-4EA2-8922-C5491AD9D7D4}" type="slidenum">
              <a:rPr lang="zh-TW" altLang="en-US"/>
              <a:pPr/>
              <a:t>‹#›</a:t>
            </a:fld>
            <a:endParaRPr lang="en-US" altLang="zh-TW"/>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BECBDDD0-352B-4DD8-8C53-6F3DCF295F53}" type="datetimeFigureOut">
              <a:rPr lang="zh-TW" altLang="en-US"/>
              <a:pPr/>
              <a:t>2015/11/26</a:t>
            </a:fld>
            <a:endParaRPr lang="en-US" altLang="zh-TW"/>
          </a:p>
        </p:txBody>
      </p:sp>
      <p:sp>
        <p:nvSpPr>
          <p:cNvPr id="5" name="Footer Placeholder 4"/>
          <p:cNvSpPr>
            <a:spLocks noGrp="1"/>
          </p:cNvSpPr>
          <p:nvPr>
            <p:ph type="ftr" sz="quarter" idx="11"/>
          </p:nvPr>
        </p:nvSpPr>
        <p:spPr/>
        <p:txBody>
          <a:bodyPr/>
          <a:lstStyle>
            <a:lvl1pPr>
              <a:defRPr/>
            </a:lvl1pPr>
          </a:lstStyle>
          <a:p>
            <a:endParaRPr lang="zh-TW" altLang="en-US"/>
          </a:p>
        </p:txBody>
      </p:sp>
      <p:sp>
        <p:nvSpPr>
          <p:cNvPr id="6" name="Slide Number Placeholder 5"/>
          <p:cNvSpPr>
            <a:spLocks noGrp="1"/>
          </p:cNvSpPr>
          <p:nvPr>
            <p:ph type="sldNum" sz="quarter" idx="12"/>
          </p:nvPr>
        </p:nvSpPr>
        <p:spPr/>
        <p:txBody>
          <a:bodyPr/>
          <a:lstStyle>
            <a:lvl1pPr>
              <a:defRPr/>
            </a:lvl1pPr>
          </a:lstStyle>
          <a:p>
            <a:fld id="{CC145E77-119E-4808-9F0D-157C4A113FEF}" type="slidenum">
              <a:rPr lang="zh-TW" altLang="en-US"/>
              <a:pPr/>
              <a:t>‹#›</a:t>
            </a:fld>
            <a:endParaRPr lang="en-US" altLang="zh-TW"/>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6F33263E-9673-4C93-9B28-B70B9006F3E7}" type="datetimeFigureOut">
              <a:rPr lang="zh-TW" altLang="en-US"/>
              <a:pPr/>
              <a:t>2015/11/26</a:t>
            </a:fld>
            <a:endParaRPr lang="en-US" altLang="zh-TW"/>
          </a:p>
        </p:txBody>
      </p:sp>
      <p:sp>
        <p:nvSpPr>
          <p:cNvPr id="5" name="Footer Placeholder 4"/>
          <p:cNvSpPr>
            <a:spLocks noGrp="1"/>
          </p:cNvSpPr>
          <p:nvPr>
            <p:ph type="ftr" sz="quarter" idx="11"/>
          </p:nvPr>
        </p:nvSpPr>
        <p:spPr/>
        <p:txBody>
          <a:bodyPr/>
          <a:lstStyle>
            <a:lvl1pPr>
              <a:defRPr/>
            </a:lvl1pPr>
          </a:lstStyle>
          <a:p>
            <a:endParaRPr lang="zh-TW" altLang="en-US"/>
          </a:p>
        </p:txBody>
      </p:sp>
      <p:sp>
        <p:nvSpPr>
          <p:cNvPr id="6" name="Slide Number Placeholder 5"/>
          <p:cNvSpPr>
            <a:spLocks noGrp="1"/>
          </p:cNvSpPr>
          <p:nvPr>
            <p:ph type="sldNum" sz="quarter" idx="12"/>
          </p:nvPr>
        </p:nvSpPr>
        <p:spPr/>
        <p:txBody>
          <a:bodyPr/>
          <a:lstStyle>
            <a:lvl1pPr>
              <a:defRPr/>
            </a:lvl1pPr>
          </a:lstStyle>
          <a:p>
            <a:fld id="{D4E3C312-7DBA-4414-8241-2D99C6EE133F}" type="slidenum">
              <a:rPr lang="zh-TW" altLang="en-US"/>
              <a:pPr/>
              <a:t>‹#›</a:t>
            </a:fld>
            <a:endParaRPr lang="en-US" altLang="zh-TW"/>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242717DC-2AB5-411E-84A1-57D4C063F4D3}" type="datetimeFigureOut">
              <a:rPr lang="zh-TW" altLang="en-US"/>
              <a:pPr/>
              <a:t>2015/11/26</a:t>
            </a:fld>
            <a:endParaRPr lang="en-US" altLang="zh-TW"/>
          </a:p>
        </p:txBody>
      </p:sp>
      <p:sp>
        <p:nvSpPr>
          <p:cNvPr id="5" name="Footer Placeholder 4"/>
          <p:cNvSpPr>
            <a:spLocks noGrp="1"/>
          </p:cNvSpPr>
          <p:nvPr>
            <p:ph type="ftr" sz="quarter" idx="11"/>
          </p:nvPr>
        </p:nvSpPr>
        <p:spPr/>
        <p:txBody>
          <a:bodyPr/>
          <a:lstStyle>
            <a:lvl1pPr>
              <a:defRPr/>
            </a:lvl1pPr>
          </a:lstStyle>
          <a:p>
            <a:endParaRPr lang="zh-TW" altLang="en-US"/>
          </a:p>
        </p:txBody>
      </p:sp>
      <p:sp>
        <p:nvSpPr>
          <p:cNvPr id="6" name="Slide Number Placeholder 5"/>
          <p:cNvSpPr>
            <a:spLocks noGrp="1"/>
          </p:cNvSpPr>
          <p:nvPr>
            <p:ph type="sldNum" sz="quarter" idx="12"/>
          </p:nvPr>
        </p:nvSpPr>
        <p:spPr/>
        <p:txBody>
          <a:bodyPr/>
          <a:lstStyle>
            <a:lvl1pPr>
              <a:defRPr/>
            </a:lvl1pPr>
          </a:lstStyle>
          <a:p>
            <a:fld id="{4E377196-D101-41F1-8C1B-E6B4D2D7158C}" type="slidenum">
              <a:rPr lang="zh-TW" altLang="en-US"/>
              <a:pPr/>
              <a:t>‹#›</a:t>
            </a:fld>
            <a:endParaRPr lang="en-US" altLang="zh-TW"/>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ED9B6510-EBDA-4707-AB84-F4DBB92D1A82}" type="datetimeFigureOut">
              <a:rPr lang="zh-TW" altLang="en-US"/>
              <a:pPr/>
              <a:t>2015/11/26</a:t>
            </a:fld>
            <a:endParaRPr lang="en-US" altLang="zh-TW"/>
          </a:p>
        </p:txBody>
      </p:sp>
      <p:sp>
        <p:nvSpPr>
          <p:cNvPr id="6" name="Footer Placeholder 4"/>
          <p:cNvSpPr>
            <a:spLocks noGrp="1"/>
          </p:cNvSpPr>
          <p:nvPr>
            <p:ph type="ftr" sz="quarter" idx="11"/>
          </p:nvPr>
        </p:nvSpPr>
        <p:spPr/>
        <p:txBody>
          <a:bodyPr/>
          <a:lstStyle>
            <a:lvl1pPr>
              <a:defRPr/>
            </a:lvl1pPr>
          </a:lstStyle>
          <a:p>
            <a:endParaRPr lang="zh-TW" altLang="en-US"/>
          </a:p>
        </p:txBody>
      </p:sp>
      <p:sp>
        <p:nvSpPr>
          <p:cNvPr id="7" name="Slide Number Placeholder 5"/>
          <p:cNvSpPr>
            <a:spLocks noGrp="1"/>
          </p:cNvSpPr>
          <p:nvPr>
            <p:ph type="sldNum" sz="quarter" idx="12"/>
          </p:nvPr>
        </p:nvSpPr>
        <p:spPr/>
        <p:txBody>
          <a:bodyPr/>
          <a:lstStyle>
            <a:lvl1pPr>
              <a:defRPr/>
            </a:lvl1pPr>
          </a:lstStyle>
          <a:p>
            <a:fld id="{C7924657-BF59-4BCD-B1FB-C47001F6A2F1}" type="slidenum">
              <a:rPr lang="zh-TW" altLang="en-US"/>
              <a:pPr/>
              <a:t>‹#›</a:t>
            </a:fld>
            <a:endParaRPr lang="en-US" altLang="zh-TW"/>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A008319D-42DF-4B44-ADAA-40F37D9DC7BC}" type="datetimeFigureOut">
              <a:rPr lang="zh-TW" altLang="en-US"/>
              <a:pPr/>
              <a:t>2015/11/26</a:t>
            </a:fld>
            <a:endParaRPr lang="en-US" altLang="zh-TW"/>
          </a:p>
        </p:txBody>
      </p:sp>
      <p:sp>
        <p:nvSpPr>
          <p:cNvPr id="8" name="Footer Placeholder 4"/>
          <p:cNvSpPr>
            <a:spLocks noGrp="1"/>
          </p:cNvSpPr>
          <p:nvPr>
            <p:ph type="ftr" sz="quarter" idx="11"/>
          </p:nvPr>
        </p:nvSpPr>
        <p:spPr/>
        <p:txBody>
          <a:bodyPr/>
          <a:lstStyle>
            <a:lvl1pPr>
              <a:defRPr/>
            </a:lvl1pPr>
          </a:lstStyle>
          <a:p>
            <a:endParaRPr lang="zh-TW" altLang="en-US"/>
          </a:p>
        </p:txBody>
      </p:sp>
      <p:sp>
        <p:nvSpPr>
          <p:cNvPr id="9" name="Slide Number Placeholder 5"/>
          <p:cNvSpPr>
            <a:spLocks noGrp="1"/>
          </p:cNvSpPr>
          <p:nvPr>
            <p:ph type="sldNum" sz="quarter" idx="12"/>
          </p:nvPr>
        </p:nvSpPr>
        <p:spPr/>
        <p:txBody>
          <a:bodyPr/>
          <a:lstStyle>
            <a:lvl1pPr>
              <a:defRPr/>
            </a:lvl1pPr>
          </a:lstStyle>
          <a:p>
            <a:fld id="{72C3BD0D-CE23-4061-8F37-75C8382B7CB3}" type="slidenum">
              <a:rPr lang="zh-TW" altLang="en-US"/>
              <a:pPr/>
              <a:t>‹#›</a:t>
            </a:fld>
            <a:endParaRPr lang="en-US" altLang="zh-TW"/>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EF389967-D67C-441D-A081-FA39CED35819}" type="datetimeFigureOut">
              <a:rPr lang="zh-TW" altLang="en-US"/>
              <a:pPr/>
              <a:t>2015/11/26</a:t>
            </a:fld>
            <a:endParaRPr lang="en-US" altLang="zh-TW"/>
          </a:p>
        </p:txBody>
      </p:sp>
      <p:sp>
        <p:nvSpPr>
          <p:cNvPr id="4" name="Footer Placeholder 4"/>
          <p:cNvSpPr>
            <a:spLocks noGrp="1"/>
          </p:cNvSpPr>
          <p:nvPr>
            <p:ph type="ftr" sz="quarter" idx="11"/>
          </p:nvPr>
        </p:nvSpPr>
        <p:spPr/>
        <p:txBody>
          <a:bodyPr/>
          <a:lstStyle>
            <a:lvl1pPr>
              <a:defRPr/>
            </a:lvl1pPr>
          </a:lstStyle>
          <a:p>
            <a:endParaRPr lang="zh-TW" altLang="en-US"/>
          </a:p>
        </p:txBody>
      </p:sp>
      <p:sp>
        <p:nvSpPr>
          <p:cNvPr id="5" name="Slide Number Placeholder 5"/>
          <p:cNvSpPr>
            <a:spLocks noGrp="1"/>
          </p:cNvSpPr>
          <p:nvPr>
            <p:ph type="sldNum" sz="quarter" idx="12"/>
          </p:nvPr>
        </p:nvSpPr>
        <p:spPr/>
        <p:txBody>
          <a:bodyPr/>
          <a:lstStyle>
            <a:lvl1pPr>
              <a:defRPr/>
            </a:lvl1pPr>
          </a:lstStyle>
          <a:p>
            <a:fld id="{D165B111-772C-4DDF-8005-FF7DC5339FB2}" type="slidenum">
              <a:rPr lang="zh-TW" altLang="en-US"/>
              <a:pPr/>
              <a:t>‹#›</a:t>
            </a:fld>
            <a:endParaRPr lang="en-US" altLang="zh-TW"/>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F6D8BE58-C12F-473F-B262-7CB873828DF8}" type="datetimeFigureOut">
              <a:rPr lang="zh-TW" altLang="en-US"/>
              <a:pPr/>
              <a:t>2015/11/26</a:t>
            </a:fld>
            <a:endParaRPr lang="en-US" altLang="zh-TW"/>
          </a:p>
        </p:txBody>
      </p:sp>
      <p:sp>
        <p:nvSpPr>
          <p:cNvPr id="3" name="Footer Placeholder 4"/>
          <p:cNvSpPr>
            <a:spLocks noGrp="1"/>
          </p:cNvSpPr>
          <p:nvPr>
            <p:ph type="ftr" sz="quarter" idx="11"/>
          </p:nvPr>
        </p:nvSpPr>
        <p:spPr/>
        <p:txBody>
          <a:bodyPr/>
          <a:lstStyle>
            <a:lvl1pPr>
              <a:defRPr/>
            </a:lvl1pPr>
          </a:lstStyle>
          <a:p>
            <a:endParaRPr lang="zh-TW" altLang="en-US"/>
          </a:p>
        </p:txBody>
      </p:sp>
      <p:sp>
        <p:nvSpPr>
          <p:cNvPr id="4" name="Slide Number Placeholder 5"/>
          <p:cNvSpPr>
            <a:spLocks noGrp="1"/>
          </p:cNvSpPr>
          <p:nvPr>
            <p:ph type="sldNum" sz="quarter" idx="12"/>
          </p:nvPr>
        </p:nvSpPr>
        <p:spPr/>
        <p:txBody>
          <a:bodyPr/>
          <a:lstStyle>
            <a:lvl1pPr>
              <a:defRPr/>
            </a:lvl1pPr>
          </a:lstStyle>
          <a:p>
            <a:fld id="{20A99057-AC77-4819-87C2-C2261A541011}" type="slidenum">
              <a:rPr lang="zh-TW" altLang="en-US"/>
              <a:pPr/>
              <a:t>‹#›</a:t>
            </a:fld>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EB6BE333-51B5-44E4-A610-93A6A19665A7}" type="datetimeFigureOut">
              <a:rPr lang="zh-TW" altLang="en-US"/>
              <a:pPr/>
              <a:t>2015/11/26</a:t>
            </a:fld>
            <a:endParaRPr lang="en-US" altLang="zh-TW"/>
          </a:p>
        </p:txBody>
      </p:sp>
      <p:sp>
        <p:nvSpPr>
          <p:cNvPr id="6" name="Footer Placeholder 4"/>
          <p:cNvSpPr>
            <a:spLocks noGrp="1"/>
          </p:cNvSpPr>
          <p:nvPr>
            <p:ph type="ftr" sz="quarter" idx="11"/>
          </p:nvPr>
        </p:nvSpPr>
        <p:spPr/>
        <p:txBody>
          <a:bodyPr/>
          <a:lstStyle>
            <a:lvl1pPr>
              <a:defRPr/>
            </a:lvl1pPr>
          </a:lstStyle>
          <a:p>
            <a:endParaRPr lang="zh-TW" altLang="en-US"/>
          </a:p>
        </p:txBody>
      </p:sp>
      <p:sp>
        <p:nvSpPr>
          <p:cNvPr id="7" name="Slide Number Placeholder 5"/>
          <p:cNvSpPr>
            <a:spLocks noGrp="1"/>
          </p:cNvSpPr>
          <p:nvPr>
            <p:ph type="sldNum" sz="quarter" idx="12"/>
          </p:nvPr>
        </p:nvSpPr>
        <p:spPr/>
        <p:txBody>
          <a:bodyPr/>
          <a:lstStyle>
            <a:lvl1pPr>
              <a:defRPr/>
            </a:lvl1pPr>
          </a:lstStyle>
          <a:p>
            <a:fld id="{4A20626E-2CA9-4DD1-81C2-43D76CD6EF5C}" type="slidenum">
              <a:rPr lang="zh-TW" altLang="en-US"/>
              <a:pPr/>
              <a:t>‹#›</a:t>
            </a:fld>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055AAF46-4EDF-4CE1-9E0F-F1FEB359B309}" type="datetimeFigureOut">
              <a:rPr lang="zh-TW" altLang="en-US"/>
              <a:pPr/>
              <a:t>2015/11/26</a:t>
            </a:fld>
            <a:endParaRPr lang="en-US" altLang="zh-TW"/>
          </a:p>
        </p:txBody>
      </p:sp>
      <p:sp>
        <p:nvSpPr>
          <p:cNvPr id="6" name="Footer Placeholder 4"/>
          <p:cNvSpPr>
            <a:spLocks noGrp="1"/>
          </p:cNvSpPr>
          <p:nvPr>
            <p:ph type="ftr" sz="quarter" idx="11"/>
          </p:nvPr>
        </p:nvSpPr>
        <p:spPr/>
        <p:txBody>
          <a:bodyPr/>
          <a:lstStyle>
            <a:lvl1pPr>
              <a:defRPr/>
            </a:lvl1pPr>
          </a:lstStyle>
          <a:p>
            <a:endParaRPr lang="zh-TW" altLang="en-US"/>
          </a:p>
        </p:txBody>
      </p:sp>
      <p:sp>
        <p:nvSpPr>
          <p:cNvPr id="7" name="Slide Number Placeholder 5"/>
          <p:cNvSpPr>
            <a:spLocks noGrp="1"/>
          </p:cNvSpPr>
          <p:nvPr>
            <p:ph type="sldNum" sz="quarter" idx="12"/>
          </p:nvPr>
        </p:nvSpPr>
        <p:spPr/>
        <p:txBody>
          <a:bodyPr/>
          <a:lstStyle>
            <a:lvl1pPr>
              <a:defRPr/>
            </a:lvl1pPr>
          </a:lstStyle>
          <a:p>
            <a:fld id="{5DA6F811-4B79-4BA1-970E-E7EDAB0911AD}" type="slidenum">
              <a:rPr lang="zh-TW" altLang="en-US"/>
              <a:pPr/>
              <a:t>‹#›</a:t>
            </a:fld>
            <a:endParaRPr lang="en-US" altLang="zh-TW"/>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49F6BAA1-8628-4825-B680-891055A8301E}" type="datetimeFigureOut">
              <a:rPr lang="zh-TW" altLang="en-US"/>
              <a:pPr/>
              <a:t>2015/11/26</a:t>
            </a:fld>
            <a:endParaRPr lang="en-US" altLang="zh-TW"/>
          </a:p>
        </p:txBody>
      </p:sp>
      <p:sp>
        <p:nvSpPr>
          <p:cNvPr id="5" name="Footer Placeholder 4"/>
          <p:cNvSpPr>
            <a:spLocks noGrp="1"/>
          </p:cNvSpPr>
          <p:nvPr>
            <p:ph type="ftr" sz="quarter" idx="11"/>
          </p:nvPr>
        </p:nvSpPr>
        <p:spPr/>
        <p:txBody>
          <a:bodyPr/>
          <a:lstStyle>
            <a:lvl1pPr>
              <a:defRPr/>
            </a:lvl1pPr>
          </a:lstStyle>
          <a:p>
            <a:endParaRPr lang="zh-TW" altLang="en-US"/>
          </a:p>
        </p:txBody>
      </p:sp>
      <p:sp>
        <p:nvSpPr>
          <p:cNvPr id="6" name="Slide Number Placeholder 5"/>
          <p:cNvSpPr>
            <a:spLocks noGrp="1"/>
          </p:cNvSpPr>
          <p:nvPr>
            <p:ph type="sldNum" sz="quarter" idx="12"/>
          </p:nvPr>
        </p:nvSpPr>
        <p:spPr/>
        <p:txBody>
          <a:bodyPr/>
          <a:lstStyle>
            <a:lvl1pPr>
              <a:defRPr/>
            </a:lvl1pPr>
          </a:lstStyle>
          <a:p>
            <a:fld id="{E2B30BE5-9648-4991-A43E-B1C649572951}" type="slidenum">
              <a:rPr lang="zh-TW" altLang="en-US"/>
              <a:pPr/>
              <a:t>‹#›</a:t>
            </a:fld>
            <a:endParaRPr lang="en-US" altLang="zh-TW"/>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15AF91F2-73DB-465B-B80A-63CB6EC4C627}" type="datetimeFigureOut">
              <a:rPr lang="zh-TW" altLang="en-US"/>
              <a:pPr/>
              <a:t>2015/11/26</a:t>
            </a:fld>
            <a:endParaRPr lang="en-US" altLang="zh-TW"/>
          </a:p>
        </p:txBody>
      </p:sp>
      <p:sp>
        <p:nvSpPr>
          <p:cNvPr id="5" name="Footer Placeholder 4"/>
          <p:cNvSpPr>
            <a:spLocks noGrp="1"/>
          </p:cNvSpPr>
          <p:nvPr>
            <p:ph type="ftr" sz="quarter" idx="11"/>
          </p:nvPr>
        </p:nvSpPr>
        <p:spPr/>
        <p:txBody>
          <a:bodyPr/>
          <a:lstStyle>
            <a:lvl1pPr>
              <a:defRPr/>
            </a:lvl1pPr>
          </a:lstStyle>
          <a:p>
            <a:endParaRPr lang="zh-TW" altLang="en-US"/>
          </a:p>
        </p:txBody>
      </p:sp>
      <p:sp>
        <p:nvSpPr>
          <p:cNvPr id="6" name="Slide Number Placeholder 5"/>
          <p:cNvSpPr>
            <a:spLocks noGrp="1"/>
          </p:cNvSpPr>
          <p:nvPr>
            <p:ph type="sldNum" sz="quarter" idx="12"/>
          </p:nvPr>
        </p:nvSpPr>
        <p:spPr/>
        <p:txBody>
          <a:bodyPr/>
          <a:lstStyle>
            <a:lvl1pPr>
              <a:defRPr/>
            </a:lvl1pPr>
          </a:lstStyle>
          <a:p>
            <a:fld id="{49FF3A1C-B018-4516-A56A-72878EEFB9AB}" type="slidenum">
              <a:rPr lang="zh-TW" altLang="en-US"/>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TW"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fld id="{E033D54A-EB7B-4ABD-B84E-7B0D01540B9A}" type="datetimeFigureOut">
              <a:rPr lang="zh-TW" altLang="en-US"/>
              <a:pPr/>
              <a:t>2015/11/26</a:t>
            </a:fld>
            <a:endParaRPr lang="en-US" altLang="zh-TW"/>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endParaRPr lang="zh-TW" alt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fld id="{5FE0F760-80CF-492F-BB7D-5C00EB283E00}" type="slidenum">
              <a:rPr lang="zh-TW" altLang="en-US"/>
              <a:pPr/>
              <a:t>‹#›</a:t>
            </a:fld>
            <a:endParaRPr lang="en-US" altLang="zh-TW"/>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mailto:carolineting@flysheet.com.tw"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4" descr="CRCnetBASE_Logo.jpg"/>
          <p:cNvPicPr>
            <a:picLocks noChangeAspect="1"/>
          </p:cNvPicPr>
          <p:nvPr/>
        </p:nvPicPr>
        <p:blipFill>
          <a:blip r:embed="rId2"/>
          <a:srcRect/>
          <a:stretch>
            <a:fillRect/>
          </a:stretch>
        </p:blipFill>
        <p:spPr bwMode="auto">
          <a:xfrm>
            <a:off x="3657600" y="2209800"/>
            <a:ext cx="4184650" cy="1341438"/>
          </a:xfrm>
          <a:prstGeom prst="rect">
            <a:avLst/>
          </a:prstGeom>
          <a:noFill/>
          <a:ln w="9525">
            <a:noFill/>
            <a:miter lim="800000"/>
            <a:headEnd/>
            <a:tailEnd/>
          </a:ln>
        </p:spPr>
      </p:pic>
      <p:sp>
        <p:nvSpPr>
          <p:cNvPr id="6" name="TextBox 5"/>
          <p:cNvSpPr txBox="1"/>
          <p:nvPr/>
        </p:nvSpPr>
        <p:spPr>
          <a:xfrm>
            <a:off x="3962400" y="3429000"/>
            <a:ext cx="3962400" cy="366713"/>
          </a:xfrm>
          <a:prstGeom prst="rect">
            <a:avLst/>
          </a:prstGeom>
          <a:noFill/>
        </p:spPr>
        <p:txBody>
          <a:bodyPr>
            <a:spAutoFit/>
          </a:bodyPr>
          <a:lstStyle/>
          <a:p>
            <a:pPr algn="ctr"/>
            <a:r>
              <a:rPr lang="zh-TW" altLang="en-US" b="1" u="sng">
                <a:latin typeface="Calibri" pitchFamily="34" charset="0"/>
              </a:rPr>
              <a:t>操作手冊</a:t>
            </a:r>
          </a:p>
        </p:txBody>
      </p:sp>
      <p:pic>
        <p:nvPicPr>
          <p:cNvPr id="2055" name="Picture 7" descr="知識服務_中"/>
          <p:cNvPicPr>
            <a:picLocks noChangeAspect="1" noChangeArrowheads="1"/>
          </p:cNvPicPr>
          <p:nvPr/>
        </p:nvPicPr>
        <p:blipFill>
          <a:blip r:embed="rId3"/>
          <a:srcRect/>
          <a:stretch>
            <a:fillRect/>
          </a:stretch>
        </p:blipFill>
        <p:spPr bwMode="auto">
          <a:xfrm>
            <a:off x="8001000" y="6269038"/>
            <a:ext cx="1143000" cy="588962"/>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219200" y="609600"/>
            <a:ext cx="6096000" cy="519113"/>
          </a:xfrm>
          <a:prstGeom prst="rect">
            <a:avLst/>
          </a:prstGeom>
          <a:noFill/>
        </p:spPr>
        <p:txBody>
          <a:bodyPr>
            <a:spAutoFit/>
          </a:bodyPr>
          <a:lstStyle/>
          <a:p>
            <a:pPr algn="ctr"/>
            <a:r>
              <a:rPr lang="en-US" altLang="zh-TW" sz="2800" b="1">
                <a:solidFill>
                  <a:schemeClr val="accent1"/>
                </a:solidFill>
              </a:rPr>
              <a:t>CRCnetBASE</a:t>
            </a:r>
            <a:r>
              <a:rPr lang="zh-TW" altLang="en-US" sz="2800" b="1">
                <a:solidFill>
                  <a:schemeClr val="accent1"/>
                </a:solidFill>
              </a:rPr>
              <a:t>西文學術電子書 簡介</a:t>
            </a:r>
            <a:r>
              <a:rPr lang="zh-TW" altLang="en-US" sz="2400"/>
              <a:t> </a:t>
            </a:r>
            <a:endParaRPr lang="en-US" altLang="zh-TW" sz="2400"/>
          </a:p>
        </p:txBody>
      </p:sp>
      <p:sp>
        <p:nvSpPr>
          <p:cNvPr id="2" name="TextBox 5"/>
          <p:cNvSpPr txBox="1"/>
          <p:nvPr/>
        </p:nvSpPr>
        <p:spPr>
          <a:xfrm>
            <a:off x="1066800" y="1524000"/>
            <a:ext cx="6858000" cy="4473575"/>
          </a:xfrm>
          <a:prstGeom prst="rect">
            <a:avLst/>
          </a:prstGeom>
          <a:noFill/>
        </p:spPr>
        <p:txBody>
          <a:bodyPr>
            <a:spAutoFit/>
          </a:bodyPr>
          <a:lstStyle/>
          <a:p>
            <a:r>
              <a:rPr lang="en-US" altLang="zh-TW" sz="2400" b="1"/>
              <a:t>CRC Press</a:t>
            </a:r>
            <a:r>
              <a:rPr lang="zh-TW" altLang="en-US" sz="2400" b="1"/>
              <a:t>隸屬於</a:t>
            </a:r>
            <a:r>
              <a:rPr lang="en-US" altLang="zh-TW" sz="2400" b="1"/>
              <a:t>Taylor &amp; Francis Group</a:t>
            </a:r>
            <a:r>
              <a:rPr lang="zh-TW" altLang="en-US" sz="2400" b="1"/>
              <a:t>。</a:t>
            </a:r>
          </a:p>
          <a:p>
            <a:endParaRPr lang="en-US" altLang="zh-TW" sz="2400" b="1"/>
          </a:p>
          <a:p>
            <a:r>
              <a:rPr lang="en-US" altLang="zh-TW" sz="2400" b="1"/>
              <a:t>CRCnetBase</a:t>
            </a:r>
            <a:r>
              <a:rPr lang="zh-TW" altLang="en-US" sz="2400" b="1"/>
              <a:t>平台收錄超過</a:t>
            </a:r>
            <a:r>
              <a:rPr lang="en-US" altLang="zh-TW" sz="2400" b="1"/>
              <a:t>8,000</a:t>
            </a:r>
            <a:r>
              <a:rPr lang="zh-TW" altLang="en-US" sz="2400" b="1"/>
              <a:t>多本具權威且專業性的電子書、參考書及手冊，超過</a:t>
            </a:r>
            <a:r>
              <a:rPr lang="en-US" altLang="zh-TW" sz="2400" b="1"/>
              <a:t>40</a:t>
            </a:r>
            <a:r>
              <a:rPr lang="zh-TW" altLang="en-US" sz="2400" b="1"/>
              <a:t>多個科學科技主題套裝，內容同時包含理論和應用方面的資訊，所涵蓋的領域包含：機械工程、土木工程、環境工程、化學、材料科學、聚合物、經濟學、商業管理、資訊技術、網路安全、食品科學、數學、統計學、軍事、神經醫學、藥學、奈米技術、公共管理、植物學</a:t>
            </a:r>
            <a:r>
              <a:rPr lang="en-US" altLang="zh-TW" sz="2400" b="1"/>
              <a:t>…</a:t>
            </a:r>
            <a:r>
              <a:rPr lang="zh-TW" altLang="en-US" sz="2400" b="1"/>
              <a:t>等。在全球許多的學術與法人機構都已採用這個強大搜尋平台所提供的服務。</a:t>
            </a:r>
            <a:endParaRPr lang="en-US" altLang="zh-TW" sz="2400" b="1"/>
          </a:p>
        </p:txBody>
      </p:sp>
      <p:pic>
        <p:nvPicPr>
          <p:cNvPr id="32776" name="Picture 8"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p:cNvSpPr>
          <p:nvPr>
            <p:ph type="title"/>
          </p:nvPr>
        </p:nvSpPr>
        <p:spPr>
          <a:xfrm>
            <a:off x="381000" y="0"/>
            <a:ext cx="8229600" cy="1143000"/>
          </a:xfrm>
        </p:spPr>
        <p:txBody>
          <a:bodyPr/>
          <a:lstStyle/>
          <a:p>
            <a:r>
              <a:rPr lang="en-US" altLang="zh-TW" smtClean="0">
                <a:solidFill>
                  <a:schemeClr val="accent1"/>
                </a:solidFill>
              </a:rPr>
              <a:t>CRCnetBASE</a:t>
            </a:r>
            <a:r>
              <a:rPr lang="zh-TW" altLang="en-US" smtClean="0">
                <a:solidFill>
                  <a:schemeClr val="accent1"/>
                </a:solidFill>
              </a:rPr>
              <a:t>使用操作說明</a:t>
            </a:r>
          </a:p>
        </p:txBody>
      </p:sp>
      <p:pic>
        <p:nvPicPr>
          <p:cNvPr id="33800" name="Picture 8"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33801" name="Picture 9" descr="CRC_homepage"/>
          <p:cNvPicPr>
            <a:picLocks noChangeAspect="1" noChangeArrowheads="1"/>
          </p:cNvPicPr>
          <p:nvPr/>
        </p:nvPicPr>
        <p:blipFill>
          <a:blip r:embed="rId3"/>
          <a:srcRect/>
          <a:stretch>
            <a:fillRect/>
          </a:stretch>
        </p:blipFill>
        <p:spPr bwMode="auto">
          <a:xfrm>
            <a:off x="457200" y="914400"/>
            <a:ext cx="7848600" cy="5381625"/>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9" name="TextBox 10"/>
          <p:cNvSpPr txBox="1">
            <a:spLocks noChangeArrowheads="1"/>
          </p:cNvSpPr>
          <p:nvPr/>
        </p:nvSpPr>
        <p:spPr bwMode="auto">
          <a:xfrm>
            <a:off x="228600" y="228600"/>
            <a:ext cx="22098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首頁畫面</a:t>
            </a:r>
          </a:p>
        </p:txBody>
      </p:sp>
      <p:pic>
        <p:nvPicPr>
          <p:cNvPr id="3082" name="Picture 10"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3086" name="Picture 14" descr="CRC_homepage_Access provided by"/>
          <p:cNvPicPr>
            <a:picLocks noChangeAspect="1" noChangeArrowheads="1"/>
          </p:cNvPicPr>
          <p:nvPr/>
        </p:nvPicPr>
        <p:blipFill>
          <a:blip r:embed="rId3"/>
          <a:srcRect/>
          <a:stretch>
            <a:fillRect/>
          </a:stretch>
        </p:blipFill>
        <p:spPr bwMode="auto">
          <a:xfrm>
            <a:off x="304800" y="609600"/>
            <a:ext cx="8305800" cy="5645150"/>
          </a:xfrm>
          <a:prstGeom prst="rect">
            <a:avLst/>
          </a:prstGeom>
          <a:noFill/>
        </p:spPr>
      </p:pic>
      <p:sp>
        <p:nvSpPr>
          <p:cNvPr id="9" name="Rectangular Callout 8"/>
          <p:cNvSpPr>
            <a:spLocks noChangeArrowheads="1"/>
          </p:cNvSpPr>
          <p:nvPr/>
        </p:nvSpPr>
        <p:spPr bwMode="auto">
          <a:xfrm>
            <a:off x="990600" y="1524000"/>
            <a:ext cx="1905000" cy="1143000"/>
          </a:xfrm>
          <a:prstGeom prst="wedgeRectCallout">
            <a:avLst>
              <a:gd name="adj1" fmla="val 21583"/>
              <a:gd name="adj2" fmla="val -98750"/>
            </a:avLst>
          </a:prstGeom>
          <a:solidFill>
            <a:schemeClr val="accent1"/>
          </a:solidFill>
          <a:ln w="25400" algn="ctr">
            <a:solidFill>
              <a:srgbClr val="385D8A"/>
            </a:solidFill>
            <a:miter lim="800000"/>
            <a:headEnd/>
            <a:tailEnd/>
          </a:ln>
        </p:spPr>
        <p:txBody>
          <a:bodyPr anchor="ctr"/>
          <a:lstStyle/>
          <a:p>
            <a:r>
              <a:rPr lang="zh-TW" altLang="en-US" sz="1400">
                <a:solidFill>
                  <a:schemeClr val="bg1"/>
                </a:solidFill>
              </a:rPr>
              <a:t>若勾選</a:t>
            </a:r>
            <a:r>
              <a:rPr lang="en-US" altLang="zh-TW" sz="1400">
                <a:solidFill>
                  <a:schemeClr val="bg1"/>
                </a:solidFill>
              </a:rPr>
              <a:t>Full access content only </a:t>
            </a:r>
            <a:r>
              <a:rPr lang="zh-TW" altLang="en-US" sz="1400">
                <a:solidFill>
                  <a:schemeClr val="bg1"/>
                </a:solidFill>
              </a:rPr>
              <a:t>，當瀏覽與查找時，僅能使用被授權的內容。</a:t>
            </a:r>
            <a:endParaRPr lang="en-US" altLang="zh-TW" sz="1400">
              <a:solidFill>
                <a:schemeClr val="bg1"/>
              </a:solidFill>
            </a:endParaRPr>
          </a:p>
          <a:p>
            <a:endParaRPr lang="zh-TW" altLang="en-US" sz="1400">
              <a:solidFill>
                <a:srgbClr val="FFFFFF"/>
              </a:solidFill>
              <a:latin typeface="Calibri" pitchFamily="34" charset="0"/>
            </a:endParaRPr>
          </a:p>
        </p:txBody>
      </p:sp>
      <p:sp>
        <p:nvSpPr>
          <p:cNvPr id="7" name="Rectangular Callout 6"/>
          <p:cNvSpPr>
            <a:spLocks noChangeArrowheads="1"/>
          </p:cNvSpPr>
          <p:nvPr/>
        </p:nvSpPr>
        <p:spPr bwMode="auto">
          <a:xfrm>
            <a:off x="4572000" y="381000"/>
            <a:ext cx="4343400" cy="838200"/>
          </a:xfrm>
          <a:prstGeom prst="wedgeRectCallout">
            <a:avLst>
              <a:gd name="adj1" fmla="val -76315"/>
              <a:gd name="adj2" fmla="val 29167"/>
            </a:avLst>
          </a:prstGeom>
          <a:solidFill>
            <a:schemeClr val="accent1"/>
          </a:solidFill>
          <a:ln w="25400" algn="ctr">
            <a:solidFill>
              <a:srgbClr val="385D8A"/>
            </a:solidFill>
            <a:miter lim="800000"/>
            <a:headEnd/>
            <a:tailEnd/>
          </a:ln>
        </p:spPr>
        <p:txBody>
          <a:bodyPr anchor="ctr"/>
          <a:lstStyle/>
          <a:p>
            <a:r>
              <a:rPr lang="zh-TW" altLang="en-US" sz="1400">
                <a:solidFill>
                  <a:schemeClr val="bg1"/>
                </a:solidFill>
              </a:rPr>
              <a:t>連結至</a:t>
            </a:r>
            <a:r>
              <a:rPr lang="en-US" altLang="zh-TW" sz="1400">
                <a:solidFill>
                  <a:schemeClr val="bg1"/>
                </a:solidFill>
              </a:rPr>
              <a:t>www.crcnetbase.com</a:t>
            </a:r>
            <a:r>
              <a:rPr lang="zh-TW" altLang="en-US" sz="1400">
                <a:solidFill>
                  <a:schemeClr val="bg1"/>
                </a:solidFill>
              </a:rPr>
              <a:t>，即可看到首頁。</a:t>
            </a:r>
            <a:r>
              <a:rPr lang="en-US" altLang="zh-TW" sz="1400">
                <a:solidFill>
                  <a:schemeClr val="bg1"/>
                </a:solidFill>
              </a:rPr>
              <a:t> </a:t>
            </a:r>
            <a:r>
              <a:rPr lang="zh-TW" altLang="en-US" sz="1400">
                <a:solidFill>
                  <a:schemeClr val="bg1"/>
                </a:solidFill>
              </a:rPr>
              <a:t>當連線使用時，可於</a:t>
            </a:r>
            <a:r>
              <a:rPr lang="en-US" altLang="zh-TW" sz="1400">
                <a:solidFill>
                  <a:schemeClr val="bg1"/>
                </a:solidFill>
              </a:rPr>
              <a:t>Access Provided by</a:t>
            </a:r>
            <a:r>
              <a:rPr lang="zh-TW" altLang="en-US" sz="1400">
                <a:solidFill>
                  <a:schemeClr val="bg1"/>
                </a:solidFill>
              </a:rPr>
              <a:t>看到所屬學校或機構名稱。</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3" name="TextBox 10"/>
          <p:cNvSpPr txBox="1">
            <a:spLocks noChangeArrowheads="1"/>
          </p:cNvSpPr>
          <p:nvPr/>
        </p:nvSpPr>
        <p:spPr bwMode="auto">
          <a:xfrm>
            <a:off x="228600" y="228600"/>
            <a:ext cx="2209800" cy="366713"/>
          </a:xfrm>
          <a:prstGeom prst="rect">
            <a:avLst/>
          </a:prstGeom>
          <a:noFill/>
          <a:ln w="9525">
            <a:noFill/>
            <a:miter lim="800000"/>
            <a:headEnd/>
            <a:tailEnd/>
          </a:ln>
        </p:spPr>
        <p:txBody>
          <a:bodyPr>
            <a:spAutoFit/>
          </a:bodyPr>
          <a:lstStyle/>
          <a:p>
            <a:r>
              <a:rPr lang="zh-TW" altLang="en-US" b="1" i="1" u="sng"/>
              <a:t>首頁畫面</a:t>
            </a:r>
            <a:endParaRPr lang="en-US" altLang="zh-TW" b="1" i="1" u="sng"/>
          </a:p>
        </p:txBody>
      </p:sp>
      <p:pic>
        <p:nvPicPr>
          <p:cNvPr id="4108" name="Picture 12"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4110" name="Picture 14" descr="CRC_homepage"/>
          <p:cNvPicPr>
            <a:picLocks noChangeAspect="1" noChangeArrowheads="1"/>
          </p:cNvPicPr>
          <p:nvPr/>
        </p:nvPicPr>
        <p:blipFill>
          <a:blip r:embed="rId3"/>
          <a:srcRect/>
          <a:stretch>
            <a:fillRect/>
          </a:stretch>
        </p:blipFill>
        <p:spPr bwMode="auto">
          <a:xfrm>
            <a:off x="381000" y="817563"/>
            <a:ext cx="7543800" cy="5172075"/>
          </a:xfrm>
          <a:prstGeom prst="rect">
            <a:avLst/>
          </a:prstGeom>
          <a:noFill/>
        </p:spPr>
      </p:pic>
      <p:sp>
        <p:nvSpPr>
          <p:cNvPr id="7" name="Rectangular Callout 6"/>
          <p:cNvSpPr>
            <a:spLocks noChangeArrowheads="1"/>
          </p:cNvSpPr>
          <p:nvPr/>
        </p:nvSpPr>
        <p:spPr bwMode="auto">
          <a:xfrm>
            <a:off x="3429000" y="0"/>
            <a:ext cx="3505200" cy="685800"/>
          </a:xfrm>
          <a:prstGeom prst="wedgeRectCallout">
            <a:avLst>
              <a:gd name="adj1" fmla="val 33968"/>
              <a:gd name="adj2" fmla="val 109491"/>
            </a:avLst>
          </a:prstGeom>
          <a:solidFill>
            <a:schemeClr val="accent1"/>
          </a:solidFill>
          <a:ln w="25400" algn="ctr">
            <a:solidFill>
              <a:srgbClr val="385D8A"/>
            </a:solidFill>
            <a:miter lim="800000"/>
            <a:headEnd/>
            <a:tailEnd/>
          </a:ln>
        </p:spPr>
        <p:txBody>
          <a:bodyPr anchor="ctr"/>
          <a:lstStyle/>
          <a:p>
            <a:r>
              <a:rPr lang="zh-TW" altLang="en-US" sz="1600">
                <a:solidFill>
                  <a:schemeClr val="bg1"/>
                </a:solidFill>
              </a:rPr>
              <a:t>可由此開始一般檢索或由下方的進階檢索進行更精確的資料搜尋</a:t>
            </a:r>
            <a:endParaRPr lang="zh-TW" altLang="en-US" sz="1600">
              <a:solidFill>
                <a:srgbClr val="FFFFFF"/>
              </a:solidFill>
              <a:latin typeface="Calibri" pitchFamily="34" charset="0"/>
            </a:endParaRPr>
          </a:p>
        </p:txBody>
      </p:sp>
      <p:sp>
        <p:nvSpPr>
          <p:cNvPr id="12" name="Rectangular Callout 11"/>
          <p:cNvSpPr>
            <a:spLocks noChangeArrowheads="1"/>
          </p:cNvSpPr>
          <p:nvPr/>
        </p:nvSpPr>
        <p:spPr bwMode="auto">
          <a:xfrm>
            <a:off x="7620000" y="1828800"/>
            <a:ext cx="1295400" cy="990600"/>
          </a:xfrm>
          <a:prstGeom prst="wedgeRectCallout">
            <a:avLst>
              <a:gd name="adj1" fmla="val -66667"/>
              <a:gd name="adj2" fmla="val -134935"/>
            </a:avLst>
          </a:prstGeom>
          <a:solidFill>
            <a:srgbClr val="C00000"/>
          </a:solidFill>
          <a:ln w="25400" algn="ctr">
            <a:solidFill>
              <a:srgbClr val="385D8A"/>
            </a:solidFill>
            <a:miter lim="800000"/>
            <a:headEnd/>
            <a:tailEnd/>
          </a:ln>
        </p:spPr>
        <p:txBody>
          <a:bodyPr anchor="ctr"/>
          <a:lstStyle/>
          <a:p>
            <a:r>
              <a:rPr lang="zh-TW" altLang="en-US" sz="1400">
                <a:solidFill>
                  <a:schemeClr val="bg1"/>
                </a:solidFill>
              </a:rPr>
              <a:t>若尚未註冊帳戶，可在檢索之前由此進入登入註冊</a:t>
            </a:r>
          </a:p>
        </p:txBody>
      </p:sp>
      <p:sp>
        <p:nvSpPr>
          <p:cNvPr id="9" name="Rectangular Callout 8"/>
          <p:cNvSpPr>
            <a:spLocks noChangeArrowheads="1"/>
          </p:cNvSpPr>
          <p:nvPr/>
        </p:nvSpPr>
        <p:spPr bwMode="auto">
          <a:xfrm>
            <a:off x="3581400" y="4419600"/>
            <a:ext cx="1676400" cy="1295400"/>
          </a:xfrm>
          <a:prstGeom prst="wedgeRectCallout">
            <a:avLst>
              <a:gd name="adj1" fmla="val -120833"/>
              <a:gd name="adj2" fmla="val -30759"/>
            </a:avLst>
          </a:prstGeom>
          <a:solidFill>
            <a:schemeClr val="accent1"/>
          </a:solidFill>
          <a:ln w="25400" algn="ctr">
            <a:solidFill>
              <a:srgbClr val="385D8A"/>
            </a:solidFill>
            <a:miter lim="800000"/>
            <a:headEnd/>
            <a:tailEnd/>
          </a:ln>
        </p:spPr>
        <p:txBody>
          <a:bodyPr anchor="ctr"/>
          <a:lstStyle/>
          <a:p>
            <a:r>
              <a:rPr lang="zh-TW" altLang="en-US" sz="1600">
                <a:solidFill>
                  <a:schemeClr val="bg1"/>
                </a:solidFill>
              </a:rPr>
              <a:t>可由此以主題方式開始查找或點選上方的</a:t>
            </a:r>
            <a:r>
              <a:rPr lang="en-US" altLang="zh-TW" sz="1600">
                <a:solidFill>
                  <a:schemeClr val="bg1"/>
                </a:solidFill>
              </a:rPr>
              <a:t>Browse Content</a:t>
            </a:r>
            <a:r>
              <a:rPr lang="zh-TW" altLang="en-US" sz="1600">
                <a:solidFill>
                  <a:schemeClr val="bg1"/>
                </a:solidFill>
              </a:rPr>
              <a:t>查找</a:t>
            </a:r>
            <a:endParaRPr lang="zh-TW" altLang="en-US" sz="1600">
              <a:solidFill>
                <a:srgbClr val="FFFFFF"/>
              </a:solidFill>
              <a:latin typeface="Calibri"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sp>
        <p:nvSpPr>
          <p:cNvPr id="41994" name="TextBox 10"/>
          <p:cNvSpPr txBox="1">
            <a:spLocks noChangeArrowheads="1"/>
          </p:cNvSpPr>
          <p:nvPr/>
        </p:nvSpPr>
        <p:spPr bwMode="auto">
          <a:xfrm>
            <a:off x="762000" y="228600"/>
            <a:ext cx="15240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註冊登入</a:t>
            </a:r>
          </a:p>
        </p:txBody>
      </p:sp>
      <p:pic>
        <p:nvPicPr>
          <p:cNvPr id="41995" name="Picture 11" descr="CRC_register"/>
          <p:cNvPicPr>
            <a:picLocks noChangeAspect="1" noChangeArrowheads="1"/>
          </p:cNvPicPr>
          <p:nvPr/>
        </p:nvPicPr>
        <p:blipFill>
          <a:blip r:embed="rId3"/>
          <a:srcRect/>
          <a:stretch>
            <a:fillRect/>
          </a:stretch>
        </p:blipFill>
        <p:spPr bwMode="auto">
          <a:xfrm>
            <a:off x="381000" y="609600"/>
            <a:ext cx="8301038" cy="5159375"/>
          </a:xfrm>
          <a:prstGeom prst="rect">
            <a:avLst/>
          </a:prstGeom>
          <a:noFill/>
        </p:spPr>
      </p:pic>
      <p:sp>
        <p:nvSpPr>
          <p:cNvPr id="12" name="Rectangular Callout 11"/>
          <p:cNvSpPr>
            <a:spLocks noChangeArrowheads="1"/>
          </p:cNvSpPr>
          <p:nvPr/>
        </p:nvSpPr>
        <p:spPr bwMode="auto">
          <a:xfrm>
            <a:off x="3505200" y="3429000"/>
            <a:ext cx="1295400" cy="838200"/>
          </a:xfrm>
          <a:prstGeom prst="wedgeRectCallout">
            <a:avLst>
              <a:gd name="adj1" fmla="val -154903"/>
              <a:gd name="adj2" fmla="val -34657"/>
            </a:avLst>
          </a:prstGeom>
          <a:solidFill>
            <a:srgbClr val="C00000"/>
          </a:solidFill>
          <a:ln w="25400" algn="ctr">
            <a:solidFill>
              <a:srgbClr val="385D8A"/>
            </a:solidFill>
            <a:miter lim="800000"/>
            <a:headEnd/>
            <a:tailEnd/>
          </a:ln>
        </p:spPr>
        <p:txBody>
          <a:bodyPr anchor="ctr"/>
          <a:lstStyle/>
          <a:p>
            <a:r>
              <a:rPr lang="zh-TW" altLang="en-US" sz="1600">
                <a:solidFill>
                  <a:schemeClr val="bg1"/>
                </a:solidFill>
              </a:rPr>
              <a:t>填好基本資料後按 “</a:t>
            </a:r>
            <a:r>
              <a:rPr lang="en-US" altLang="zh-TW" sz="1600">
                <a:solidFill>
                  <a:schemeClr val="bg1"/>
                </a:solidFill>
              </a:rPr>
              <a:t>register”</a:t>
            </a:r>
            <a:endParaRPr lang="zh-TW" altLang="en-US" sz="1600">
              <a:solidFill>
                <a:schemeClr val="bg1"/>
              </a:solidFill>
            </a:endParaRPr>
          </a:p>
        </p:txBody>
      </p:sp>
      <p:sp>
        <p:nvSpPr>
          <p:cNvPr id="7" name="Rectangular Callout 6"/>
          <p:cNvSpPr>
            <a:spLocks noChangeArrowheads="1"/>
          </p:cNvSpPr>
          <p:nvPr/>
        </p:nvSpPr>
        <p:spPr bwMode="auto">
          <a:xfrm>
            <a:off x="6096000" y="3429000"/>
            <a:ext cx="2362200" cy="304800"/>
          </a:xfrm>
          <a:prstGeom prst="wedgeRectCallout">
            <a:avLst>
              <a:gd name="adj1" fmla="val 7259"/>
              <a:gd name="adj2" fmla="val -317190"/>
            </a:avLst>
          </a:prstGeom>
          <a:solidFill>
            <a:schemeClr val="accent1"/>
          </a:solidFill>
          <a:ln w="25400" algn="ctr">
            <a:solidFill>
              <a:srgbClr val="385D8A"/>
            </a:solidFill>
            <a:miter lim="800000"/>
            <a:headEnd/>
            <a:tailEnd/>
          </a:ln>
        </p:spPr>
        <p:txBody>
          <a:bodyPr anchor="ctr"/>
          <a:lstStyle/>
          <a:p>
            <a:r>
              <a:rPr lang="zh-TW" altLang="en-US" sz="1600">
                <a:solidFill>
                  <a:schemeClr val="bg1"/>
                </a:solidFill>
              </a:rPr>
              <a:t>由此輸入帳號密碼登入</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Picture 3"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sp>
        <p:nvSpPr>
          <p:cNvPr id="44036" name="TextBox 10"/>
          <p:cNvSpPr txBox="1">
            <a:spLocks noChangeArrowheads="1"/>
          </p:cNvSpPr>
          <p:nvPr/>
        </p:nvSpPr>
        <p:spPr bwMode="auto">
          <a:xfrm>
            <a:off x="762000" y="228600"/>
            <a:ext cx="15240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註冊登入</a:t>
            </a:r>
          </a:p>
        </p:txBody>
      </p:sp>
      <p:pic>
        <p:nvPicPr>
          <p:cNvPr id="44040" name="Picture 8" descr="CRC_Login name"/>
          <p:cNvPicPr>
            <a:picLocks noChangeAspect="1" noChangeArrowheads="1"/>
          </p:cNvPicPr>
          <p:nvPr/>
        </p:nvPicPr>
        <p:blipFill>
          <a:blip r:embed="rId3"/>
          <a:srcRect/>
          <a:stretch>
            <a:fillRect/>
          </a:stretch>
        </p:blipFill>
        <p:spPr bwMode="auto">
          <a:xfrm>
            <a:off x="381000" y="990600"/>
            <a:ext cx="8458200" cy="5076825"/>
          </a:xfrm>
          <a:prstGeom prst="rect">
            <a:avLst/>
          </a:prstGeom>
          <a:noFill/>
        </p:spPr>
      </p:pic>
      <p:sp>
        <p:nvSpPr>
          <p:cNvPr id="12" name="Rectangular Callout 11"/>
          <p:cNvSpPr>
            <a:spLocks noChangeArrowheads="1"/>
          </p:cNvSpPr>
          <p:nvPr/>
        </p:nvSpPr>
        <p:spPr bwMode="auto">
          <a:xfrm>
            <a:off x="2971800" y="1143000"/>
            <a:ext cx="2209800" cy="1295400"/>
          </a:xfrm>
          <a:prstGeom prst="wedgeRectCallout">
            <a:avLst>
              <a:gd name="adj1" fmla="val 155602"/>
              <a:gd name="adj2" fmla="val -12866"/>
            </a:avLst>
          </a:prstGeom>
          <a:solidFill>
            <a:srgbClr val="C00000"/>
          </a:solidFill>
          <a:ln w="25400" algn="ctr">
            <a:solidFill>
              <a:srgbClr val="385D8A"/>
            </a:solidFill>
            <a:miter lim="800000"/>
            <a:headEnd/>
            <a:tailEnd/>
          </a:ln>
        </p:spPr>
        <p:txBody>
          <a:bodyPr anchor="ctr"/>
          <a:lstStyle/>
          <a:p>
            <a:r>
              <a:rPr lang="zh-TW" altLang="en-US" sz="1600">
                <a:solidFill>
                  <a:schemeClr val="bg1"/>
                </a:solidFill>
              </a:rPr>
              <a:t>登入後可在此看到</a:t>
            </a:r>
            <a:r>
              <a:rPr lang="en-US" altLang="zh-TW" sz="1600">
                <a:solidFill>
                  <a:schemeClr val="bg1"/>
                </a:solidFill>
              </a:rPr>
              <a:t>Welcome </a:t>
            </a:r>
            <a:r>
              <a:rPr lang="zh-TW" altLang="en-US" sz="1600">
                <a:solidFill>
                  <a:schemeClr val="bg1"/>
                </a:solidFill>
              </a:rPr>
              <a:t>旁顯示註冊時所輸入的名稱</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9" name="Picture 3"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sp>
        <p:nvSpPr>
          <p:cNvPr id="45063" name="TextBox 10"/>
          <p:cNvSpPr txBox="1">
            <a:spLocks noChangeArrowheads="1"/>
          </p:cNvSpPr>
          <p:nvPr/>
        </p:nvSpPr>
        <p:spPr bwMode="auto">
          <a:xfrm>
            <a:off x="228600" y="228600"/>
            <a:ext cx="22860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首頁畫面</a:t>
            </a:r>
          </a:p>
        </p:txBody>
      </p:sp>
      <p:pic>
        <p:nvPicPr>
          <p:cNvPr id="45064" name="Picture 8" descr="CRC_Login name"/>
          <p:cNvPicPr>
            <a:picLocks noChangeAspect="1" noChangeArrowheads="1"/>
          </p:cNvPicPr>
          <p:nvPr/>
        </p:nvPicPr>
        <p:blipFill>
          <a:blip r:embed="rId3"/>
          <a:srcRect/>
          <a:stretch>
            <a:fillRect/>
          </a:stretch>
        </p:blipFill>
        <p:spPr bwMode="auto">
          <a:xfrm>
            <a:off x="304800" y="838200"/>
            <a:ext cx="8458200" cy="5076825"/>
          </a:xfrm>
          <a:prstGeom prst="rect">
            <a:avLst/>
          </a:prstGeom>
          <a:noFill/>
        </p:spPr>
      </p:pic>
      <p:sp>
        <p:nvSpPr>
          <p:cNvPr id="9" name="Rectangular Callout 8"/>
          <p:cNvSpPr>
            <a:spLocks noChangeArrowheads="1"/>
          </p:cNvSpPr>
          <p:nvPr/>
        </p:nvSpPr>
        <p:spPr bwMode="auto">
          <a:xfrm>
            <a:off x="3429000" y="3200400"/>
            <a:ext cx="1676400" cy="2133600"/>
          </a:xfrm>
          <a:prstGeom prst="wedgeRectCallout">
            <a:avLst>
              <a:gd name="adj1" fmla="val -124241"/>
              <a:gd name="adj2" fmla="val 14361"/>
            </a:avLst>
          </a:prstGeom>
          <a:solidFill>
            <a:schemeClr val="accent1"/>
          </a:solidFill>
          <a:ln w="25400" algn="ctr">
            <a:solidFill>
              <a:srgbClr val="385D8A"/>
            </a:solidFill>
            <a:miter lim="800000"/>
            <a:headEnd/>
            <a:tailEnd/>
          </a:ln>
        </p:spPr>
        <p:txBody>
          <a:bodyPr anchor="ctr"/>
          <a:lstStyle/>
          <a:p>
            <a:r>
              <a:rPr lang="zh-TW" altLang="en-US" sz="1600">
                <a:solidFill>
                  <a:schemeClr val="bg1"/>
                </a:solidFill>
              </a:rPr>
              <a:t>可由此以主題方式開始查找或點選上方的</a:t>
            </a:r>
            <a:r>
              <a:rPr lang="en-US" altLang="zh-TW" sz="1600">
                <a:solidFill>
                  <a:schemeClr val="bg1"/>
                </a:solidFill>
              </a:rPr>
              <a:t>Browse Content</a:t>
            </a:r>
            <a:r>
              <a:rPr lang="zh-TW" altLang="en-US" sz="1600">
                <a:solidFill>
                  <a:schemeClr val="bg1"/>
                </a:solidFill>
              </a:rPr>
              <a:t>查找。</a:t>
            </a:r>
          </a:p>
          <a:p>
            <a:r>
              <a:rPr lang="zh-TW" altLang="en-US" sz="1600">
                <a:solidFill>
                  <a:schemeClr val="bg1"/>
                </a:solidFill>
              </a:rPr>
              <a:t>讓我們點選</a:t>
            </a:r>
          </a:p>
          <a:p>
            <a:r>
              <a:rPr lang="en-US" altLang="zh-TW" sz="1600">
                <a:solidFill>
                  <a:schemeClr val="bg1"/>
                </a:solidFill>
              </a:rPr>
              <a:t>Biomedical Science</a:t>
            </a:r>
            <a:r>
              <a:rPr lang="zh-TW" altLang="en-US" sz="1600">
                <a:solidFill>
                  <a:schemeClr val="bg1"/>
                </a:solidFill>
              </a:rPr>
              <a:t>進入</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3" name="Picture 3"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sp>
        <p:nvSpPr>
          <p:cNvPr id="46087" name="TextBox 10"/>
          <p:cNvSpPr txBox="1">
            <a:spLocks noChangeArrowheads="1"/>
          </p:cNvSpPr>
          <p:nvPr/>
        </p:nvSpPr>
        <p:spPr bwMode="auto">
          <a:xfrm>
            <a:off x="381000" y="304800"/>
            <a:ext cx="12192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瀏覽</a:t>
            </a:r>
          </a:p>
        </p:txBody>
      </p:sp>
      <p:pic>
        <p:nvPicPr>
          <p:cNvPr id="46088" name="Picture 8" descr="CRC_browse content_Bilmedical Science"/>
          <p:cNvPicPr>
            <a:picLocks noChangeAspect="1" noChangeArrowheads="1"/>
          </p:cNvPicPr>
          <p:nvPr/>
        </p:nvPicPr>
        <p:blipFill>
          <a:blip r:embed="rId3"/>
          <a:srcRect/>
          <a:stretch>
            <a:fillRect/>
          </a:stretch>
        </p:blipFill>
        <p:spPr bwMode="auto">
          <a:xfrm>
            <a:off x="381000" y="838200"/>
            <a:ext cx="8439150" cy="5210175"/>
          </a:xfrm>
          <a:prstGeom prst="rect">
            <a:avLst/>
          </a:prstGeom>
          <a:noFill/>
        </p:spPr>
      </p:pic>
      <p:sp>
        <p:nvSpPr>
          <p:cNvPr id="12" name="Rectangular Callout 11"/>
          <p:cNvSpPr>
            <a:spLocks noChangeArrowheads="1"/>
          </p:cNvSpPr>
          <p:nvPr/>
        </p:nvSpPr>
        <p:spPr bwMode="auto">
          <a:xfrm>
            <a:off x="228600" y="4953000"/>
            <a:ext cx="1676400" cy="1371600"/>
          </a:xfrm>
          <a:prstGeom prst="wedgeRectCallout">
            <a:avLst>
              <a:gd name="adj1" fmla="val -19884"/>
              <a:gd name="adj2" fmla="val -129514"/>
            </a:avLst>
          </a:prstGeom>
          <a:solidFill>
            <a:srgbClr val="C00000"/>
          </a:solidFill>
          <a:ln w="25400" algn="ctr">
            <a:solidFill>
              <a:srgbClr val="385D8A"/>
            </a:solidFill>
            <a:miter lim="800000"/>
            <a:headEnd/>
            <a:tailEnd/>
          </a:ln>
        </p:spPr>
        <p:txBody>
          <a:bodyPr anchor="ctr"/>
          <a:lstStyle/>
          <a:p>
            <a:r>
              <a:rPr lang="zh-TW" altLang="en-US" sz="1400">
                <a:solidFill>
                  <a:schemeClr val="bg1"/>
                </a:solidFill>
              </a:rPr>
              <a:t>在這邊也可看到</a:t>
            </a:r>
            <a:r>
              <a:rPr lang="en-US" altLang="zh-TW" sz="1400">
                <a:solidFill>
                  <a:schemeClr val="bg1"/>
                </a:solidFill>
              </a:rPr>
              <a:t>Biomedical Science</a:t>
            </a:r>
            <a:r>
              <a:rPr lang="zh-TW" altLang="en-US" sz="1400">
                <a:solidFill>
                  <a:schemeClr val="bg1"/>
                </a:solidFill>
              </a:rPr>
              <a:t>的各個子主題與各子主題書的數量</a:t>
            </a:r>
            <a:endParaRPr lang="zh-TW" altLang="en-US" sz="1400">
              <a:solidFill>
                <a:srgbClr val="FFFFFF"/>
              </a:solidFill>
              <a:latin typeface="Calibri" pitchFamily="34" charset="0"/>
            </a:endParaRPr>
          </a:p>
        </p:txBody>
      </p:sp>
      <p:sp>
        <p:nvSpPr>
          <p:cNvPr id="9" name="Rectangular Callout 8"/>
          <p:cNvSpPr>
            <a:spLocks noChangeArrowheads="1"/>
          </p:cNvSpPr>
          <p:nvPr/>
        </p:nvSpPr>
        <p:spPr bwMode="auto">
          <a:xfrm>
            <a:off x="3200400" y="685800"/>
            <a:ext cx="1447800" cy="1371600"/>
          </a:xfrm>
          <a:prstGeom prst="wedgeRectCallout">
            <a:avLst>
              <a:gd name="adj1" fmla="val -128069"/>
              <a:gd name="adj2" fmla="val 99537"/>
            </a:avLst>
          </a:prstGeom>
          <a:solidFill>
            <a:schemeClr val="accent1"/>
          </a:solidFill>
          <a:ln w="25400" algn="ctr">
            <a:solidFill>
              <a:srgbClr val="385D8A"/>
            </a:solidFill>
            <a:miter lim="800000"/>
            <a:headEnd/>
            <a:tailEnd/>
          </a:ln>
        </p:spPr>
        <p:txBody>
          <a:bodyPr anchor="ctr"/>
          <a:lstStyle/>
          <a:p>
            <a:r>
              <a:rPr lang="zh-TW" altLang="en-US" sz="1600">
                <a:solidFill>
                  <a:schemeClr val="bg1"/>
                </a:solidFill>
              </a:rPr>
              <a:t>可在 </a:t>
            </a:r>
            <a:r>
              <a:rPr lang="en-US" altLang="zh-TW" sz="1600">
                <a:solidFill>
                  <a:schemeClr val="bg1"/>
                </a:solidFill>
              </a:rPr>
              <a:t>Biomedical Science </a:t>
            </a:r>
            <a:r>
              <a:rPr lang="zh-TW" altLang="en-US" sz="1600">
                <a:solidFill>
                  <a:schemeClr val="bg1"/>
                </a:solidFill>
              </a:rPr>
              <a:t>旁的括弧裡看到書本的總數量</a:t>
            </a:r>
            <a:endParaRPr lang="zh-TW" altLang="en-US" sz="1600">
              <a:solidFill>
                <a:srgbClr val="FFFFFF"/>
              </a:solidFill>
              <a:latin typeface="Calibri" pitchFamily="34" charset="0"/>
            </a:endParaRPr>
          </a:p>
        </p:txBody>
      </p:sp>
      <p:sp>
        <p:nvSpPr>
          <p:cNvPr id="14" name="Rectangular Callout 13"/>
          <p:cNvSpPr>
            <a:spLocks noChangeArrowheads="1"/>
          </p:cNvSpPr>
          <p:nvPr/>
        </p:nvSpPr>
        <p:spPr bwMode="auto">
          <a:xfrm>
            <a:off x="7162800" y="2133600"/>
            <a:ext cx="1600200" cy="533400"/>
          </a:xfrm>
          <a:prstGeom prst="wedgeRectCallout">
            <a:avLst>
              <a:gd name="adj1" fmla="val -93551"/>
              <a:gd name="adj2" fmla="val 135713"/>
            </a:avLst>
          </a:prstGeom>
          <a:solidFill>
            <a:srgbClr val="7030A0"/>
          </a:solidFill>
          <a:ln w="25400" algn="ctr">
            <a:solidFill>
              <a:srgbClr val="385D8A"/>
            </a:solidFill>
            <a:miter lim="800000"/>
            <a:headEnd/>
            <a:tailEnd/>
          </a:ln>
        </p:spPr>
        <p:txBody>
          <a:bodyPr anchor="ctr"/>
          <a:lstStyle/>
          <a:p>
            <a:r>
              <a:rPr lang="zh-TW" altLang="en-US" sz="1600">
                <a:solidFill>
                  <a:schemeClr val="bg1"/>
                </a:solidFill>
              </a:rPr>
              <a:t>以字母為順序的清單</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7" name="Picture 3"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sp>
        <p:nvSpPr>
          <p:cNvPr id="47113" name="TextBox 10"/>
          <p:cNvSpPr txBox="1">
            <a:spLocks noChangeArrowheads="1"/>
          </p:cNvSpPr>
          <p:nvPr/>
        </p:nvSpPr>
        <p:spPr bwMode="auto">
          <a:xfrm>
            <a:off x="457200" y="228600"/>
            <a:ext cx="14478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一般檢索</a:t>
            </a:r>
          </a:p>
        </p:txBody>
      </p:sp>
      <p:pic>
        <p:nvPicPr>
          <p:cNvPr id="47116" name="Picture 12" descr="CRC_Keyword_Nuclear"/>
          <p:cNvPicPr>
            <a:picLocks noChangeAspect="1" noChangeArrowheads="1"/>
          </p:cNvPicPr>
          <p:nvPr/>
        </p:nvPicPr>
        <p:blipFill>
          <a:blip r:embed="rId3"/>
          <a:srcRect/>
          <a:stretch>
            <a:fillRect/>
          </a:stretch>
        </p:blipFill>
        <p:spPr bwMode="auto">
          <a:xfrm>
            <a:off x="304800" y="685800"/>
            <a:ext cx="8153400" cy="5435600"/>
          </a:xfrm>
          <a:prstGeom prst="rect">
            <a:avLst/>
          </a:prstGeom>
          <a:noFill/>
        </p:spPr>
      </p:pic>
      <p:sp>
        <p:nvSpPr>
          <p:cNvPr id="12" name="Rectangular Callout 11"/>
          <p:cNvSpPr>
            <a:spLocks noChangeArrowheads="1"/>
          </p:cNvSpPr>
          <p:nvPr/>
        </p:nvSpPr>
        <p:spPr bwMode="auto">
          <a:xfrm>
            <a:off x="6858000" y="2438400"/>
            <a:ext cx="1600200" cy="990600"/>
          </a:xfrm>
          <a:prstGeom prst="wedgeRectCallout">
            <a:avLst>
              <a:gd name="adj1" fmla="val -35514"/>
              <a:gd name="adj2" fmla="val -177884"/>
            </a:avLst>
          </a:prstGeom>
          <a:solidFill>
            <a:srgbClr val="C00000"/>
          </a:solidFill>
          <a:ln w="25400" algn="ctr">
            <a:solidFill>
              <a:srgbClr val="385D8A"/>
            </a:solidFill>
            <a:miter lim="800000"/>
            <a:headEnd/>
            <a:tailEnd/>
          </a:ln>
        </p:spPr>
        <p:txBody>
          <a:bodyPr anchor="ctr"/>
          <a:lstStyle/>
          <a:p>
            <a:r>
              <a:rPr lang="zh-TW" altLang="en-US" sz="1600">
                <a:solidFill>
                  <a:schemeClr val="bg1"/>
                </a:solidFill>
              </a:rPr>
              <a:t>讓我們以</a:t>
            </a:r>
            <a:r>
              <a:rPr lang="en-US" altLang="zh-TW" sz="1600">
                <a:solidFill>
                  <a:schemeClr val="bg1"/>
                </a:solidFill>
              </a:rPr>
              <a:t>nuclear</a:t>
            </a:r>
            <a:r>
              <a:rPr lang="zh-TW" altLang="en-US" sz="1600">
                <a:solidFill>
                  <a:schemeClr val="bg1"/>
                </a:solidFill>
              </a:rPr>
              <a:t>為關鍵字開始進行一般檢索</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6" name="TextBox 10"/>
          <p:cNvSpPr txBox="1">
            <a:spLocks noChangeArrowheads="1"/>
          </p:cNvSpPr>
          <p:nvPr/>
        </p:nvSpPr>
        <p:spPr bwMode="auto">
          <a:xfrm>
            <a:off x="762000" y="228600"/>
            <a:ext cx="46482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一般檢索</a:t>
            </a:r>
          </a:p>
        </p:txBody>
      </p:sp>
      <p:pic>
        <p:nvPicPr>
          <p:cNvPr id="10253" name="Picture 13"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10255" name="Picture 15" descr="CRC_Keyword_can or cannot be accessed"/>
          <p:cNvPicPr>
            <a:picLocks noChangeAspect="1" noChangeArrowheads="1"/>
          </p:cNvPicPr>
          <p:nvPr/>
        </p:nvPicPr>
        <p:blipFill>
          <a:blip r:embed="rId3"/>
          <a:srcRect/>
          <a:stretch>
            <a:fillRect/>
          </a:stretch>
        </p:blipFill>
        <p:spPr bwMode="auto">
          <a:xfrm>
            <a:off x="304800" y="609600"/>
            <a:ext cx="8229600" cy="5681663"/>
          </a:xfrm>
          <a:prstGeom prst="rect">
            <a:avLst/>
          </a:prstGeom>
          <a:noFill/>
        </p:spPr>
      </p:pic>
      <p:sp>
        <p:nvSpPr>
          <p:cNvPr id="10" name="Rectangular Callout 9"/>
          <p:cNvSpPr>
            <a:spLocks noChangeArrowheads="1"/>
          </p:cNvSpPr>
          <p:nvPr/>
        </p:nvSpPr>
        <p:spPr bwMode="auto">
          <a:xfrm>
            <a:off x="457200" y="2590800"/>
            <a:ext cx="1295400" cy="1219200"/>
          </a:xfrm>
          <a:prstGeom prst="wedgeRectCallout">
            <a:avLst>
              <a:gd name="adj1" fmla="val 197306"/>
              <a:gd name="adj2" fmla="val 130991"/>
            </a:avLst>
          </a:prstGeom>
          <a:solidFill>
            <a:srgbClr val="10253F"/>
          </a:solidFill>
          <a:ln w="25400" algn="ctr">
            <a:solidFill>
              <a:srgbClr val="385D8A"/>
            </a:solidFill>
            <a:miter lim="800000"/>
            <a:headEnd/>
            <a:tailEnd/>
          </a:ln>
        </p:spPr>
        <p:txBody>
          <a:bodyPr anchor="ctr"/>
          <a:lstStyle/>
          <a:p>
            <a:r>
              <a:rPr lang="zh-TW" altLang="en-US" sz="1400">
                <a:solidFill>
                  <a:schemeClr val="bg1"/>
                </a:solidFill>
              </a:rPr>
              <a:t>綠色打勾表示有權限可以使用，若為紅色上鎖圖案則無使用權限</a:t>
            </a:r>
          </a:p>
        </p:txBody>
      </p:sp>
      <p:sp>
        <p:nvSpPr>
          <p:cNvPr id="12" name="Rectangular Callout 11"/>
          <p:cNvSpPr>
            <a:spLocks noChangeArrowheads="1"/>
          </p:cNvSpPr>
          <p:nvPr/>
        </p:nvSpPr>
        <p:spPr bwMode="auto">
          <a:xfrm>
            <a:off x="6781800" y="3733800"/>
            <a:ext cx="1295400" cy="990600"/>
          </a:xfrm>
          <a:prstGeom prst="wedgeRectCallout">
            <a:avLst>
              <a:gd name="adj1" fmla="val -297551"/>
              <a:gd name="adj2" fmla="val -185097"/>
            </a:avLst>
          </a:prstGeom>
          <a:solidFill>
            <a:srgbClr val="C00000"/>
          </a:solidFill>
          <a:ln w="25400" algn="ctr">
            <a:solidFill>
              <a:srgbClr val="385D8A"/>
            </a:solidFill>
            <a:miter lim="800000"/>
            <a:headEnd/>
            <a:tailEnd/>
          </a:ln>
        </p:spPr>
        <p:txBody>
          <a:bodyPr anchor="ctr"/>
          <a:lstStyle/>
          <a:p>
            <a:r>
              <a:rPr lang="zh-TW" altLang="en-US" sz="1600">
                <a:solidFill>
                  <a:schemeClr val="bg1"/>
                </a:solidFill>
              </a:rPr>
              <a:t>檢索結果顯示符合欲查找的章節</a:t>
            </a:r>
            <a:endParaRPr lang="en-US" altLang="zh-TW" sz="1600">
              <a:solidFill>
                <a:schemeClr val="bg1"/>
              </a:solidFill>
            </a:endParaRPr>
          </a:p>
          <a:p>
            <a:pPr algn="ctr"/>
            <a:endParaRPr lang="zh-TW" altLang="en-US">
              <a:solidFill>
                <a:srgbClr val="FFFFFF"/>
              </a:solidFill>
              <a:latin typeface="Calibri" pitchFamily="34" charset="0"/>
            </a:endParaRPr>
          </a:p>
        </p:txBody>
      </p:sp>
      <p:sp>
        <p:nvSpPr>
          <p:cNvPr id="8" name="Rectangular Callout 7"/>
          <p:cNvSpPr>
            <a:spLocks noChangeArrowheads="1"/>
          </p:cNvSpPr>
          <p:nvPr/>
        </p:nvSpPr>
        <p:spPr bwMode="auto">
          <a:xfrm>
            <a:off x="7162800" y="2438400"/>
            <a:ext cx="1828800" cy="914400"/>
          </a:xfrm>
          <a:prstGeom prst="wedgeRectCallout">
            <a:avLst>
              <a:gd name="adj1" fmla="val -186894"/>
              <a:gd name="adj2" fmla="val -65278"/>
            </a:avLst>
          </a:prstGeom>
          <a:solidFill>
            <a:srgbClr val="C00000"/>
          </a:solidFill>
          <a:ln w="25400" algn="ctr">
            <a:solidFill>
              <a:srgbClr val="385D8A"/>
            </a:solidFill>
            <a:miter lim="800000"/>
            <a:headEnd/>
            <a:tailEnd/>
          </a:ln>
        </p:spPr>
        <p:txBody>
          <a:bodyPr anchor="ctr"/>
          <a:lstStyle/>
          <a:p>
            <a:r>
              <a:rPr lang="zh-TW" altLang="en-US" sz="1600">
                <a:solidFill>
                  <a:schemeClr val="bg1"/>
                </a:solidFill>
              </a:rPr>
              <a:t>在</a:t>
            </a:r>
            <a:r>
              <a:rPr lang="en-US" altLang="zh-TW" sz="1600">
                <a:solidFill>
                  <a:schemeClr val="bg1"/>
                </a:solidFill>
              </a:rPr>
              <a:t>Book Titles</a:t>
            </a:r>
            <a:r>
              <a:rPr lang="zh-TW" altLang="en-US" sz="1600">
                <a:solidFill>
                  <a:schemeClr val="bg1"/>
                </a:solidFill>
              </a:rPr>
              <a:t>可看到有</a:t>
            </a:r>
            <a:r>
              <a:rPr lang="en-US" altLang="zh-TW" sz="1600">
                <a:solidFill>
                  <a:schemeClr val="bg1"/>
                </a:solidFill>
              </a:rPr>
              <a:t> “Nuclear”</a:t>
            </a:r>
            <a:r>
              <a:rPr lang="zh-TW" altLang="en-US" sz="1600">
                <a:solidFill>
                  <a:schemeClr val="bg1"/>
                </a:solidFill>
              </a:rPr>
              <a:t>的書名</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TextBox 10"/>
          <p:cNvSpPr txBox="1">
            <a:spLocks noChangeArrowheads="1"/>
          </p:cNvSpPr>
          <p:nvPr/>
        </p:nvSpPr>
        <p:spPr bwMode="auto">
          <a:xfrm>
            <a:off x="762000" y="228600"/>
            <a:ext cx="46482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一般檢索</a:t>
            </a:r>
          </a:p>
        </p:txBody>
      </p:sp>
      <p:pic>
        <p:nvPicPr>
          <p:cNvPr id="11273" name="Picture 9"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11274" name="Picture 10" descr="CRC_Keyword_can or cannot be accessed"/>
          <p:cNvPicPr>
            <a:picLocks noChangeAspect="1" noChangeArrowheads="1"/>
          </p:cNvPicPr>
          <p:nvPr/>
        </p:nvPicPr>
        <p:blipFill>
          <a:blip r:embed="rId3"/>
          <a:srcRect/>
          <a:stretch>
            <a:fillRect/>
          </a:stretch>
        </p:blipFill>
        <p:spPr bwMode="auto">
          <a:xfrm>
            <a:off x="457200" y="609600"/>
            <a:ext cx="7924800" cy="5470525"/>
          </a:xfrm>
          <a:prstGeom prst="rect">
            <a:avLst/>
          </a:prstGeom>
          <a:noFill/>
        </p:spPr>
      </p:pic>
      <p:sp>
        <p:nvSpPr>
          <p:cNvPr id="8" name="Rectangular Callout 7"/>
          <p:cNvSpPr>
            <a:spLocks noChangeArrowheads="1"/>
          </p:cNvSpPr>
          <p:nvPr/>
        </p:nvSpPr>
        <p:spPr bwMode="auto">
          <a:xfrm>
            <a:off x="7543800" y="2133600"/>
            <a:ext cx="1447800" cy="2667000"/>
          </a:xfrm>
          <a:prstGeom prst="wedgeRectCallout">
            <a:avLst>
              <a:gd name="adj1" fmla="val -160856"/>
              <a:gd name="adj2" fmla="val 74347"/>
            </a:avLst>
          </a:prstGeom>
          <a:solidFill>
            <a:srgbClr val="C00000"/>
          </a:solidFill>
          <a:ln w="25400" algn="ctr">
            <a:solidFill>
              <a:srgbClr val="385D8A"/>
            </a:solidFill>
            <a:miter lim="800000"/>
            <a:headEnd/>
            <a:tailEnd/>
          </a:ln>
        </p:spPr>
        <p:txBody>
          <a:bodyPr anchor="ctr"/>
          <a:lstStyle/>
          <a:p>
            <a:r>
              <a:rPr lang="zh-TW" altLang="en-US" sz="1600">
                <a:solidFill>
                  <a:schemeClr val="bg1"/>
                </a:solidFill>
              </a:rPr>
              <a:t>開啟其中一個</a:t>
            </a:r>
            <a:r>
              <a:rPr lang="en-US" altLang="zh-TW" sz="1600">
                <a:solidFill>
                  <a:schemeClr val="bg1"/>
                </a:solidFill>
              </a:rPr>
              <a:t>PDF</a:t>
            </a:r>
            <a:r>
              <a:rPr lang="zh-TW" altLang="en-US" sz="1600">
                <a:solidFill>
                  <a:schemeClr val="bg1"/>
                </a:solidFill>
              </a:rPr>
              <a:t>選項查看第一篇章節，摘要會出現在章節的第一頁。</a:t>
            </a:r>
            <a:endParaRPr lang="en-US" altLang="zh-TW" sz="1600">
              <a:solidFill>
                <a:schemeClr val="bg1"/>
              </a:solidFill>
            </a:endParaRPr>
          </a:p>
          <a:p>
            <a:r>
              <a:rPr lang="zh-TW" altLang="en-US" sz="1600">
                <a:solidFill>
                  <a:schemeClr val="bg1"/>
                </a:solidFill>
              </a:rPr>
              <a:t>點選</a:t>
            </a:r>
            <a:r>
              <a:rPr lang="en-US" altLang="zh-TW" sz="1600">
                <a:solidFill>
                  <a:schemeClr val="bg1"/>
                </a:solidFill>
              </a:rPr>
              <a:t>PDF w/links </a:t>
            </a:r>
            <a:r>
              <a:rPr lang="zh-TW" altLang="en-US" sz="1600">
                <a:solidFill>
                  <a:schemeClr val="bg1"/>
                </a:solidFill>
              </a:rPr>
              <a:t>可連結到原文裡所附註的參考文獻連結</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Box 10"/>
          <p:cNvSpPr txBox="1">
            <a:spLocks noChangeArrowheads="1"/>
          </p:cNvSpPr>
          <p:nvPr/>
        </p:nvSpPr>
        <p:spPr bwMode="auto">
          <a:xfrm>
            <a:off x="381000" y="152400"/>
            <a:ext cx="19812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書本章節</a:t>
            </a:r>
          </a:p>
        </p:txBody>
      </p:sp>
      <p:sp>
        <p:nvSpPr>
          <p:cNvPr id="12296" name="TextBox 12"/>
          <p:cNvSpPr txBox="1">
            <a:spLocks noChangeArrowheads="1"/>
          </p:cNvSpPr>
          <p:nvPr/>
        </p:nvSpPr>
        <p:spPr bwMode="auto">
          <a:xfrm>
            <a:off x="4267200" y="152400"/>
            <a:ext cx="1447800" cy="954088"/>
          </a:xfrm>
          <a:prstGeom prst="rect">
            <a:avLst/>
          </a:prstGeom>
          <a:noFill/>
          <a:ln w="9525">
            <a:noFill/>
            <a:miter lim="800000"/>
            <a:headEnd/>
            <a:tailEnd/>
          </a:ln>
        </p:spPr>
        <p:txBody>
          <a:bodyPr>
            <a:spAutoFit/>
          </a:bodyPr>
          <a:lstStyle/>
          <a:p>
            <a:r>
              <a:rPr lang="en-US" altLang="zh-TW" sz="1400">
                <a:solidFill>
                  <a:schemeClr val="bg1"/>
                </a:solidFill>
                <a:latin typeface="Times New Roman" pitchFamily="18" charset="0"/>
                <a:cs typeface="Times New Roman" pitchFamily="18" charset="0"/>
              </a:rPr>
              <a:t>Here is the Open PDF</a:t>
            </a:r>
          </a:p>
          <a:p>
            <a:endParaRPr lang="en-US" altLang="zh-TW" sz="1400">
              <a:solidFill>
                <a:schemeClr val="bg1"/>
              </a:solidFill>
              <a:latin typeface="Times New Roman" pitchFamily="18" charset="0"/>
              <a:cs typeface="Times New Roman" pitchFamily="18" charset="0"/>
            </a:endParaRPr>
          </a:p>
          <a:p>
            <a:endParaRPr lang="zh-TW" altLang="en-US" sz="1400">
              <a:solidFill>
                <a:schemeClr val="bg1"/>
              </a:solidFill>
              <a:latin typeface="Times New Roman" pitchFamily="18" charset="0"/>
              <a:cs typeface="Times New Roman" pitchFamily="18" charset="0"/>
            </a:endParaRPr>
          </a:p>
        </p:txBody>
      </p:sp>
      <p:pic>
        <p:nvPicPr>
          <p:cNvPr id="12300" name="Picture 12"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12301" name="Picture 13" descr="CRC_PDF"/>
          <p:cNvPicPr>
            <a:picLocks noChangeAspect="1" noChangeArrowheads="1"/>
          </p:cNvPicPr>
          <p:nvPr/>
        </p:nvPicPr>
        <p:blipFill>
          <a:blip r:embed="rId3"/>
          <a:srcRect/>
          <a:stretch>
            <a:fillRect/>
          </a:stretch>
        </p:blipFill>
        <p:spPr bwMode="auto">
          <a:xfrm>
            <a:off x="304800" y="533400"/>
            <a:ext cx="7896225" cy="5446713"/>
          </a:xfrm>
          <a:prstGeom prst="rect">
            <a:avLst/>
          </a:prstGeom>
          <a:noFill/>
        </p:spPr>
      </p:pic>
      <p:sp>
        <p:nvSpPr>
          <p:cNvPr id="9" name="Rectangular Callout 8"/>
          <p:cNvSpPr>
            <a:spLocks noChangeArrowheads="1"/>
          </p:cNvSpPr>
          <p:nvPr/>
        </p:nvSpPr>
        <p:spPr bwMode="auto">
          <a:xfrm>
            <a:off x="5410200" y="5105400"/>
            <a:ext cx="1447800" cy="838200"/>
          </a:xfrm>
          <a:prstGeom prst="wedgeRectCallout">
            <a:avLst>
              <a:gd name="adj1" fmla="val 76866"/>
              <a:gd name="adj2" fmla="val -187500"/>
            </a:avLst>
          </a:prstGeom>
          <a:solidFill>
            <a:srgbClr val="C00000"/>
          </a:solidFill>
          <a:ln w="25400" algn="ctr">
            <a:solidFill>
              <a:srgbClr val="385D8A"/>
            </a:solidFill>
            <a:miter lim="800000"/>
            <a:headEnd/>
            <a:tailEnd/>
          </a:ln>
        </p:spPr>
        <p:txBody>
          <a:bodyPr anchor="ctr"/>
          <a:lstStyle/>
          <a:p>
            <a:r>
              <a:rPr lang="zh-TW" altLang="en-US" sz="1600">
                <a:solidFill>
                  <a:schemeClr val="bg1"/>
                </a:solidFill>
              </a:rPr>
              <a:t>可選擇列印或是儲存至電腦</a:t>
            </a:r>
          </a:p>
        </p:txBody>
      </p:sp>
      <p:sp>
        <p:nvSpPr>
          <p:cNvPr id="8" name="Rectangular Callout 7"/>
          <p:cNvSpPr/>
          <p:nvPr/>
        </p:nvSpPr>
        <p:spPr>
          <a:xfrm>
            <a:off x="6096000" y="2667000"/>
            <a:ext cx="1447800" cy="533400"/>
          </a:xfrm>
          <a:prstGeom prst="wedgeRectCallout">
            <a:avLst>
              <a:gd name="adj1" fmla="val -97986"/>
              <a:gd name="adj2" fmla="val 267586"/>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TW" altLang="en-US" sz="1600">
                <a:solidFill>
                  <a:schemeClr val="bg1"/>
                </a:solidFill>
                <a:latin typeface="Arial" charset="0"/>
                <a:cs typeface="Arial" charset="0"/>
              </a:rPr>
              <a:t>已開啟的</a:t>
            </a:r>
            <a:r>
              <a:rPr lang="en-US" altLang="zh-TW" sz="1600">
                <a:solidFill>
                  <a:schemeClr val="bg1"/>
                </a:solidFill>
                <a:latin typeface="Arial" charset="0"/>
                <a:cs typeface="Arial" charset="0"/>
              </a:rPr>
              <a:t>PDF</a:t>
            </a:r>
            <a:r>
              <a:rPr lang="zh-TW" altLang="en-US" sz="1600">
                <a:solidFill>
                  <a:schemeClr val="bg1"/>
                </a:solidFill>
                <a:latin typeface="Arial" charset="0"/>
                <a:cs typeface="Arial" charset="0"/>
              </a:rPr>
              <a:t>檔</a:t>
            </a:r>
          </a:p>
        </p:txBody>
      </p:sp>
      <p:sp>
        <p:nvSpPr>
          <p:cNvPr id="12" name="Rectangular Callout 11"/>
          <p:cNvSpPr>
            <a:spLocks noChangeArrowheads="1"/>
          </p:cNvSpPr>
          <p:nvPr/>
        </p:nvSpPr>
        <p:spPr bwMode="auto">
          <a:xfrm>
            <a:off x="4343400" y="1295400"/>
            <a:ext cx="1676400" cy="762000"/>
          </a:xfrm>
          <a:prstGeom prst="wedgeRectCallout">
            <a:avLst>
              <a:gd name="adj1" fmla="val -87120"/>
              <a:gd name="adj2" fmla="val 70833"/>
            </a:avLst>
          </a:prstGeom>
          <a:solidFill>
            <a:srgbClr val="4F6228"/>
          </a:solidFill>
          <a:ln w="25400" algn="ctr">
            <a:solidFill>
              <a:schemeClr val="tx1"/>
            </a:solidFill>
            <a:miter lim="800000"/>
            <a:headEnd/>
            <a:tailEnd/>
          </a:ln>
        </p:spPr>
        <p:txBody>
          <a:bodyPr anchor="ctr"/>
          <a:lstStyle/>
          <a:p>
            <a:r>
              <a:rPr lang="zh-TW" altLang="en-US" sz="1400">
                <a:solidFill>
                  <a:srgbClr val="FFFFFF"/>
                </a:solidFill>
                <a:latin typeface="Times New Roman" pitchFamily="18" charset="0"/>
                <a:cs typeface="Times New Roman" pitchFamily="18" charset="0"/>
              </a:rPr>
              <a:t>可由此選項</a:t>
            </a:r>
            <a:r>
              <a:rPr lang="zh-TW" altLang="en-US">
                <a:solidFill>
                  <a:srgbClr val="FFFFFF"/>
                </a:solidFill>
                <a:cs typeface="Times New Roman" pitchFamily="18" charset="0"/>
              </a:rPr>
              <a:t>瀏覽</a:t>
            </a:r>
            <a:r>
              <a:rPr lang="zh-TW" altLang="en-US" sz="1400">
                <a:solidFill>
                  <a:srgbClr val="FFFFFF"/>
                </a:solidFill>
                <a:latin typeface="Times New Roman" pitchFamily="18" charset="0"/>
                <a:cs typeface="Times New Roman" pitchFamily="18" charset="0"/>
              </a:rPr>
              <a:t>章節與目錄</a:t>
            </a:r>
            <a:endParaRPr lang="en-US" altLang="zh-TW" sz="1400">
              <a:solidFill>
                <a:srgbClr val="FFFF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Box 10"/>
          <p:cNvSpPr txBox="1">
            <a:spLocks noChangeArrowheads="1"/>
          </p:cNvSpPr>
          <p:nvPr/>
        </p:nvSpPr>
        <p:spPr bwMode="auto">
          <a:xfrm>
            <a:off x="762000" y="228600"/>
            <a:ext cx="4648200" cy="366713"/>
          </a:xfrm>
          <a:prstGeom prst="rect">
            <a:avLst/>
          </a:prstGeom>
          <a:noFill/>
          <a:ln w="9525">
            <a:noFill/>
            <a:miter lim="800000"/>
            <a:headEnd/>
            <a:tailEnd/>
          </a:ln>
        </p:spPr>
        <p:txBody>
          <a:bodyPr>
            <a:spAutoFit/>
          </a:bodyPr>
          <a:lstStyle/>
          <a:p>
            <a:r>
              <a:rPr lang="zh-TW" altLang="en-US" b="1" i="1" u="sng"/>
              <a:t>書本章節</a:t>
            </a:r>
            <a:endParaRPr lang="en-US" altLang="zh-TW" b="1" i="1" u="sng"/>
          </a:p>
        </p:txBody>
      </p:sp>
      <p:sp>
        <p:nvSpPr>
          <p:cNvPr id="13317" name="TextBox 12"/>
          <p:cNvSpPr txBox="1">
            <a:spLocks noChangeArrowheads="1"/>
          </p:cNvSpPr>
          <p:nvPr/>
        </p:nvSpPr>
        <p:spPr bwMode="auto">
          <a:xfrm>
            <a:off x="4267200" y="152400"/>
            <a:ext cx="1447800" cy="954088"/>
          </a:xfrm>
          <a:prstGeom prst="rect">
            <a:avLst/>
          </a:prstGeom>
          <a:noFill/>
          <a:ln w="9525">
            <a:noFill/>
            <a:miter lim="800000"/>
            <a:headEnd/>
            <a:tailEnd/>
          </a:ln>
        </p:spPr>
        <p:txBody>
          <a:bodyPr>
            <a:spAutoFit/>
          </a:bodyPr>
          <a:lstStyle/>
          <a:p>
            <a:r>
              <a:rPr lang="en-US" altLang="zh-TW" sz="1400">
                <a:solidFill>
                  <a:schemeClr val="bg1"/>
                </a:solidFill>
                <a:latin typeface="Times New Roman" pitchFamily="18" charset="0"/>
                <a:cs typeface="Times New Roman" pitchFamily="18" charset="0"/>
              </a:rPr>
              <a:t>Here is the Open PDF</a:t>
            </a:r>
          </a:p>
          <a:p>
            <a:endParaRPr lang="en-US" altLang="zh-TW" sz="1400">
              <a:solidFill>
                <a:schemeClr val="bg1"/>
              </a:solidFill>
              <a:latin typeface="Times New Roman" pitchFamily="18" charset="0"/>
              <a:cs typeface="Times New Roman" pitchFamily="18" charset="0"/>
            </a:endParaRPr>
          </a:p>
          <a:p>
            <a:endParaRPr lang="zh-TW" altLang="en-US" sz="1400">
              <a:solidFill>
                <a:schemeClr val="bg1"/>
              </a:solidFill>
              <a:latin typeface="Times New Roman" pitchFamily="18" charset="0"/>
              <a:cs typeface="Times New Roman" pitchFamily="18" charset="0"/>
            </a:endParaRPr>
          </a:p>
        </p:txBody>
      </p:sp>
      <p:pic>
        <p:nvPicPr>
          <p:cNvPr id="13321" name="Picture 9"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13322" name="Picture 10" descr="CRC_PDF"/>
          <p:cNvPicPr>
            <a:picLocks noChangeAspect="1" noChangeArrowheads="1"/>
          </p:cNvPicPr>
          <p:nvPr/>
        </p:nvPicPr>
        <p:blipFill>
          <a:blip r:embed="rId3"/>
          <a:srcRect/>
          <a:stretch>
            <a:fillRect/>
          </a:stretch>
        </p:blipFill>
        <p:spPr bwMode="auto">
          <a:xfrm>
            <a:off x="457200" y="609600"/>
            <a:ext cx="7896225" cy="5446713"/>
          </a:xfrm>
          <a:prstGeom prst="rect">
            <a:avLst/>
          </a:prstGeom>
          <a:noFill/>
        </p:spPr>
      </p:pic>
      <p:sp>
        <p:nvSpPr>
          <p:cNvPr id="12" name="Rectangular Callout 11"/>
          <p:cNvSpPr>
            <a:spLocks noChangeArrowheads="1"/>
          </p:cNvSpPr>
          <p:nvPr/>
        </p:nvSpPr>
        <p:spPr bwMode="auto">
          <a:xfrm>
            <a:off x="7467600" y="2971800"/>
            <a:ext cx="1676400" cy="762000"/>
          </a:xfrm>
          <a:prstGeom prst="wedgeRectCallout">
            <a:avLst>
              <a:gd name="adj1" fmla="val -113352"/>
              <a:gd name="adj2" fmla="val -108958"/>
            </a:avLst>
          </a:prstGeom>
          <a:solidFill>
            <a:srgbClr val="254061"/>
          </a:solidFill>
          <a:ln w="25400" algn="ctr">
            <a:solidFill>
              <a:schemeClr val="tx1"/>
            </a:solidFill>
            <a:miter lim="800000"/>
            <a:headEnd/>
            <a:tailEnd/>
          </a:ln>
        </p:spPr>
        <p:txBody>
          <a:bodyPr anchor="ctr"/>
          <a:lstStyle/>
          <a:p>
            <a:r>
              <a:rPr lang="zh-TW" altLang="en-US" sz="1400">
                <a:solidFill>
                  <a:srgbClr val="FFFFFF"/>
                </a:solidFill>
                <a:latin typeface="Times New Roman" pitchFamily="18" charset="0"/>
                <a:cs typeface="Times New Roman" pitchFamily="18" charset="0"/>
              </a:rPr>
              <a:t>可將此章節加入個人化書櫃</a:t>
            </a:r>
            <a:endParaRPr lang="en-US" altLang="zh-TW" sz="1400">
              <a:solidFill>
                <a:srgbClr val="FFFF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extBox 10"/>
          <p:cNvSpPr txBox="1">
            <a:spLocks noChangeArrowheads="1"/>
          </p:cNvSpPr>
          <p:nvPr/>
        </p:nvSpPr>
        <p:spPr bwMode="auto">
          <a:xfrm>
            <a:off x="762000" y="228600"/>
            <a:ext cx="17526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個人化書櫃</a:t>
            </a:r>
          </a:p>
        </p:txBody>
      </p:sp>
      <p:sp>
        <p:nvSpPr>
          <p:cNvPr id="14341" name="TextBox 12"/>
          <p:cNvSpPr txBox="1">
            <a:spLocks noChangeArrowheads="1"/>
          </p:cNvSpPr>
          <p:nvPr/>
        </p:nvSpPr>
        <p:spPr bwMode="auto">
          <a:xfrm>
            <a:off x="4267200" y="152400"/>
            <a:ext cx="1447800" cy="954088"/>
          </a:xfrm>
          <a:prstGeom prst="rect">
            <a:avLst/>
          </a:prstGeom>
          <a:noFill/>
          <a:ln w="9525">
            <a:noFill/>
            <a:miter lim="800000"/>
            <a:headEnd/>
            <a:tailEnd/>
          </a:ln>
        </p:spPr>
        <p:txBody>
          <a:bodyPr>
            <a:spAutoFit/>
          </a:bodyPr>
          <a:lstStyle/>
          <a:p>
            <a:r>
              <a:rPr lang="en-US" altLang="zh-TW" sz="1400">
                <a:solidFill>
                  <a:schemeClr val="bg1"/>
                </a:solidFill>
                <a:latin typeface="Times New Roman" pitchFamily="18" charset="0"/>
                <a:cs typeface="Times New Roman" pitchFamily="18" charset="0"/>
              </a:rPr>
              <a:t>Here is the Open PDF</a:t>
            </a:r>
          </a:p>
          <a:p>
            <a:endParaRPr lang="en-US" altLang="zh-TW" sz="1400">
              <a:solidFill>
                <a:schemeClr val="bg1"/>
              </a:solidFill>
              <a:latin typeface="Times New Roman" pitchFamily="18" charset="0"/>
              <a:cs typeface="Times New Roman" pitchFamily="18" charset="0"/>
            </a:endParaRPr>
          </a:p>
          <a:p>
            <a:endParaRPr lang="zh-TW" altLang="en-US" sz="1400">
              <a:solidFill>
                <a:schemeClr val="bg1"/>
              </a:solidFill>
              <a:latin typeface="Times New Roman" pitchFamily="18" charset="0"/>
              <a:cs typeface="Times New Roman" pitchFamily="18" charset="0"/>
            </a:endParaRPr>
          </a:p>
        </p:txBody>
      </p:sp>
      <p:pic>
        <p:nvPicPr>
          <p:cNvPr id="14346" name="Picture 10"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14347" name="Picture 11" descr="CRC_My Bookshelf"/>
          <p:cNvPicPr>
            <a:picLocks noChangeAspect="1" noChangeArrowheads="1"/>
          </p:cNvPicPr>
          <p:nvPr/>
        </p:nvPicPr>
        <p:blipFill>
          <a:blip r:embed="rId3"/>
          <a:srcRect/>
          <a:stretch>
            <a:fillRect/>
          </a:stretch>
        </p:blipFill>
        <p:spPr bwMode="auto">
          <a:xfrm>
            <a:off x="457200" y="685800"/>
            <a:ext cx="8220075" cy="5527675"/>
          </a:xfrm>
          <a:prstGeom prst="rect">
            <a:avLst/>
          </a:prstGeom>
          <a:noFill/>
        </p:spPr>
      </p:pic>
      <p:sp>
        <p:nvSpPr>
          <p:cNvPr id="12" name="Rectangular Callout 11"/>
          <p:cNvSpPr>
            <a:spLocks noChangeArrowheads="1"/>
          </p:cNvSpPr>
          <p:nvPr/>
        </p:nvSpPr>
        <p:spPr bwMode="auto">
          <a:xfrm>
            <a:off x="5486400" y="3200400"/>
            <a:ext cx="1676400" cy="1219200"/>
          </a:xfrm>
          <a:prstGeom prst="wedgeRectCallout">
            <a:avLst>
              <a:gd name="adj1" fmla="val -172255"/>
              <a:gd name="adj2" fmla="val -115625"/>
            </a:avLst>
          </a:prstGeom>
          <a:solidFill>
            <a:srgbClr val="254061"/>
          </a:solidFill>
          <a:ln w="25400" algn="ctr">
            <a:solidFill>
              <a:schemeClr val="tx1"/>
            </a:solidFill>
            <a:miter lim="800000"/>
            <a:headEnd/>
            <a:tailEnd/>
          </a:ln>
        </p:spPr>
        <p:txBody>
          <a:bodyPr anchor="ctr"/>
          <a:lstStyle/>
          <a:p>
            <a:r>
              <a:rPr lang="zh-TW" altLang="en-US" sz="1600">
                <a:solidFill>
                  <a:srgbClr val="FFFFFF"/>
                </a:solidFill>
                <a:latin typeface="Times New Roman" pitchFamily="18" charset="0"/>
                <a:cs typeface="Times New Roman" pitchFamily="18" charset="0"/>
              </a:rPr>
              <a:t>這是個人化書櫃。可以將書本以章節、書名或出版日期排序</a:t>
            </a:r>
            <a:r>
              <a:rPr lang="zh-TW" altLang="en-US" sz="1600">
                <a:solidFill>
                  <a:srgbClr val="FFFFFF"/>
                </a:solidFill>
                <a:cs typeface="Times New Roman" pitchFamily="18" charset="0"/>
              </a:rPr>
              <a:t>。</a:t>
            </a:r>
            <a:endParaRPr lang="en-US" altLang="zh-TW" sz="1600">
              <a:solidFill>
                <a:srgbClr val="FFFFFF"/>
              </a:solidFill>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extBox 10"/>
          <p:cNvSpPr txBox="1">
            <a:spLocks noChangeArrowheads="1"/>
          </p:cNvSpPr>
          <p:nvPr/>
        </p:nvSpPr>
        <p:spPr bwMode="auto">
          <a:xfrm>
            <a:off x="762000" y="228600"/>
            <a:ext cx="4648200" cy="366713"/>
          </a:xfrm>
          <a:prstGeom prst="rect">
            <a:avLst/>
          </a:prstGeom>
          <a:noFill/>
          <a:ln w="9525">
            <a:noFill/>
            <a:miter lim="800000"/>
            <a:headEnd/>
            <a:tailEnd/>
          </a:ln>
        </p:spPr>
        <p:txBody>
          <a:bodyPr>
            <a:spAutoFit/>
          </a:bodyPr>
          <a:lstStyle/>
          <a:p>
            <a:r>
              <a:rPr lang="zh-TW" altLang="en-US" b="1" i="1" u="sng"/>
              <a:t>書本章節</a:t>
            </a:r>
            <a:endParaRPr lang="en-US" altLang="zh-TW" b="1" i="1" u="sng"/>
          </a:p>
        </p:txBody>
      </p:sp>
      <p:sp>
        <p:nvSpPr>
          <p:cNvPr id="15365" name="TextBox 12"/>
          <p:cNvSpPr txBox="1">
            <a:spLocks noChangeArrowheads="1"/>
          </p:cNvSpPr>
          <p:nvPr/>
        </p:nvSpPr>
        <p:spPr bwMode="auto">
          <a:xfrm>
            <a:off x="4267200" y="152400"/>
            <a:ext cx="1447800" cy="954088"/>
          </a:xfrm>
          <a:prstGeom prst="rect">
            <a:avLst/>
          </a:prstGeom>
          <a:noFill/>
          <a:ln w="9525">
            <a:noFill/>
            <a:miter lim="800000"/>
            <a:headEnd/>
            <a:tailEnd/>
          </a:ln>
        </p:spPr>
        <p:txBody>
          <a:bodyPr>
            <a:spAutoFit/>
          </a:bodyPr>
          <a:lstStyle/>
          <a:p>
            <a:r>
              <a:rPr lang="en-US" altLang="zh-TW" sz="1400">
                <a:solidFill>
                  <a:schemeClr val="bg1"/>
                </a:solidFill>
                <a:latin typeface="Times New Roman" pitchFamily="18" charset="0"/>
                <a:cs typeface="Times New Roman" pitchFamily="18" charset="0"/>
              </a:rPr>
              <a:t>Here is the Open PDF</a:t>
            </a:r>
          </a:p>
          <a:p>
            <a:endParaRPr lang="en-US" altLang="zh-TW" sz="1400">
              <a:solidFill>
                <a:schemeClr val="bg1"/>
              </a:solidFill>
              <a:latin typeface="Times New Roman" pitchFamily="18" charset="0"/>
              <a:cs typeface="Times New Roman" pitchFamily="18" charset="0"/>
            </a:endParaRPr>
          </a:p>
          <a:p>
            <a:endParaRPr lang="zh-TW" altLang="en-US" sz="1400">
              <a:solidFill>
                <a:schemeClr val="bg1"/>
              </a:solidFill>
              <a:latin typeface="Times New Roman" pitchFamily="18" charset="0"/>
              <a:cs typeface="Times New Roman" pitchFamily="18" charset="0"/>
            </a:endParaRPr>
          </a:p>
        </p:txBody>
      </p:sp>
      <p:pic>
        <p:nvPicPr>
          <p:cNvPr id="15369" name="Picture 9"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15370" name="Picture 10" descr="CRC_PDF"/>
          <p:cNvPicPr>
            <a:picLocks noChangeAspect="1" noChangeArrowheads="1"/>
          </p:cNvPicPr>
          <p:nvPr/>
        </p:nvPicPr>
        <p:blipFill>
          <a:blip r:embed="rId3"/>
          <a:srcRect/>
          <a:stretch>
            <a:fillRect/>
          </a:stretch>
        </p:blipFill>
        <p:spPr bwMode="auto">
          <a:xfrm>
            <a:off x="381000" y="685800"/>
            <a:ext cx="7896225" cy="5446713"/>
          </a:xfrm>
          <a:prstGeom prst="rect">
            <a:avLst/>
          </a:prstGeom>
          <a:noFill/>
        </p:spPr>
      </p:pic>
      <p:sp>
        <p:nvSpPr>
          <p:cNvPr id="12" name="Rectangular Callout 11"/>
          <p:cNvSpPr>
            <a:spLocks noChangeArrowheads="1"/>
          </p:cNvSpPr>
          <p:nvPr/>
        </p:nvSpPr>
        <p:spPr bwMode="auto">
          <a:xfrm>
            <a:off x="5181600" y="3429000"/>
            <a:ext cx="1676400" cy="838200"/>
          </a:xfrm>
          <a:prstGeom prst="wedgeRectCallout">
            <a:avLst>
              <a:gd name="adj1" fmla="val 50472"/>
              <a:gd name="adj2" fmla="val -141097"/>
            </a:avLst>
          </a:prstGeom>
          <a:solidFill>
            <a:srgbClr val="254061"/>
          </a:solidFill>
          <a:ln w="25400" algn="ctr">
            <a:solidFill>
              <a:schemeClr val="tx1"/>
            </a:solidFill>
            <a:miter lim="800000"/>
            <a:headEnd/>
            <a:tailEnd/>
          </a:ln>
        </p:spPr>
        <p:txBody>
          <a:bodyPr anchor="ctr"/>
          <a:lstStyle/>
          <a:p>
            <a:r>
              <a:rPr lang="zh-TW" altLang="en-US" sz="1600">
                <a:solidFill>
                  <a:srgbClr val="FFFFFF"/>
                </a:solidFill>
                <a:latin typeface="Times New Roman" pitchFamily="18" charset="0"/>
                <a:cs typeface="Times New Roman" pitchFamily="18" charset="0"/>
              </a:rPr>
              <a:t>在此也可使用電子郵件發送文章分享</a:t>
            </a:r>
            <a:endParaRPr lang="en-US" altLang="zh-TW" sz="1600">
              <a:solidFill>
                <a:srgbClr val="FFFF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Box 10"/>
          <p:cNvSpPr txBox="1">
            <a:spLocks noChangeArrowheads="1"/>
          </p:cNvSpPr>
          <p:nvPr/>
        </p:nvSpPr>
        <p:spPr bwMode="auto">
          <a:xfrm>
            <a:off x="762000" y="228600"/>
            <a:ext cx="46482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以電子郵件發送</a:t>
            </a:r>
          </a:p>
        </p:txBody>
      </p:sp>
      <p:sp>
        <p:nvSpPr>
          <p:cNvPr id="16389" name="TextBox 12"/>
          <p:cNvSpPr txBox="1">
            <a:spLocks noChangeArrowheads="1"/>
          </p:cNvSpPr>
          <p:nvPr/>
        </p:nvSpPr>
        <p:spPr bwMode="auto">
          <a:xfrm>
            <a:off x="4267200" y="152400"/>
            <a:ext cx="1447800" cy="954088"/>
          </a:xfrm>
          <a:prstGeom prst="rect">
            <a:avLst/>
          </a:prstGeom>
          <a:noFill/>
          <a:ln w="9525">
            <a:noFill/>
            <a:miter lim="800000"/>
            <a:headEnd/>
            <a:tailEnd/>
          </a:ln>
        </p:spPr>
        <p:txBody>
          <a:bodyPr>
            <a:spAutoFit/>
          </a:bodyPr>
          <a:lstStyle/>
          <a:p>
            <a:r>
              <a:rPr lang="en-US" altLang="zh-TW" sz="1400">
                <a:solidFill>
                  <a:schemeClr val="bg1"/>
                </a:solidFill>
                <a:latin typeface="Times New Roman" pitchFamily="18" charset="0"/>
                <a:cs typeface="Times New Roman" pitchFamily="18" charset="0"/>
              </a:rPr>
              <a:t>Here is the Open PDF</a:t>
            </a:r>
          </a:p>
          <a:p>
            <a:endParaRPr lang="en-US" altLang="zh-TW" sz="1400">
              <a:solidFill>
                <a:schemeClr val="bg1"/>
              </a:solidFill>
              <a:latin typeface="Times New Roman" pitchFamily="18" charset="0"/>
              <a:cs typeface="Times New Roman" pitchFamily="18" charset="0"/>
            </a:endParaRPr>
          </a:p>
          <a:p>
            <a:endParaRPr lang="zh-TW" altLang="en-US" sz="1400">
              <a:solidFill>
                <a:schemeClr val="bg1"/>
              </a:solidFill>
              <a:latin typeface="Times New Roman" pitchFamily="18" charset="0"/>
              <a:cs typeface="Times New Roman" pitchFamily="18" charset="0"/>
            </a:endParaRPr>
          </a:p>
        </p:txBody>
      </p:sp>
      <p:pic>
        <p:nvPicPr>
          <p:cNvPr id="16394" name="Picture 10"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16395" name="Picture 11" descr="CRC_Email"/>
          <p:cNvPicPr>
            <a:picLocks noChangeAspect="1" noChangeArrowheads="1"/>
          </p:cNvPicPr>
          <p:nvPr/>
        </p:nvPicPr>
        <p:blipFill>
          <a:blip r:embed="rId3"/>
          <a:srcRect/>
          <a:stretch>
            <a:fillRect/>
          </a:stretch>
        </p:blipFill>
        <p:spPr bwMode="auto">
          <a:xfrm>
            <a:off x="271463" y="742950"/>
            <a:ext cx="8186737" cy="5657850"/>
          </a:xfrm>
          <a:prstGeom prst="rect">
            <a:avLst/>
          </a:prstGeom>
          <a:noFill/>
        </p:spPr>
      </p:pic>
      <p:sp>
        <p:nvSpPr>
          <p:cNvPr id="12" name="Rectangular Callout 11"/>
          <p:cNvSpPr>
            <a:spLocks noChangeArrowheads="1"/>
          </p:cNvSpPr>
          <p:nvPr/>
        </p:nvSpPr>
        <p:spPr bwMode="auto">
          <a:xfrm>
            <a:off x="4953000" y="3048000"/>
            <a:ext cx="1981200" cy="2514600"/>
          </a:xfrm>
          <a:prstGeom prst="wedgeRectCallout">
            <a:avLst>
              <a:gd name="adj1" fmla="val -99037"/>
              <a:gd name="adj2" fmla="val -48231"/>
            </a:avLst>
          </a:prstGeom>
          <a:solidFill>
            <a:srgbClr val="254061"/>
          </a:solidFill>
          <a:ln w="25400" algn="ctr">
            <a:solidFill>
              <a:schemeClr val="tx1"/>
            </a:solidFill>
            <a:miter lim="800000"/>
            <a:headEnd/>
            <a:tailEnd/>
          </a:ln>
        </p:spPr>
        <p:txBody>
          <a:bodyPr anchor="ctr"/>
          <a:lstStyle/>
          <a:p>
            <a:r>
              <a:rPr lang="zh-TW" altLang="en-US" sz="1600">
                <a:solidFill>
                  <a:srgbClr val="FFFFFF"/>
                </a:solidFill>
                <a:latin typeface="Times New Roman" pitchFamily="18" charset="0"/>
                <a:cs typeface="Times New Roman" pitchFamily="18" charset="0"/>
              </a:rPr>
              <a:t>在這可輸入所要發送這篇文章的收件者電子信箱，也可自行輸入訊息。</a:t>
            </a:r>
            <a:endParaRPr lang="en-US" altLang="zh-TW" sz="1600">
              <a:solidFill>
                <a:srgbClr val="FFFFFF"/>
              </a:solidFill>
              <a:latin typeface="Times New Roman" pitchFamily="18" charset="0"/>
              <a:cs typeface="Times New Roman" pitchFamily="18" charset="0"/>
            </a:endParaRPr>
          </a:p>
          <a:p>
            <a:r>
              <a:rPr lang="en-US" altLang="zh-TW" sz="1600">
                <a:solidFill>
                  <a:srgbClr val="FFFFFF"/>
                </a:solidFill>
                <a:latin typeface="Times New Roman" pitchFamily="18" charset="0"/>
                <a:cs typeface="Times New Roman" pitchFamily="18" charset="0"/>
              </a:rPr>
              <a:t>(</a:t>
            </a:r>
            <a:r>
              <a:rPr lang="zh-TW" altLang="en-US" sz="1600">
                <a:solidFill>
                  <a:srgbClr val="FFFFFF"/>
                </a:solidFill>
                <a:latin typeface="Times New Roman" pitchFamily="18" charset="0"/>
                <a:cs typeface="Times New Roman" pitchFamily="18" charset="0"/>
              </a:rPr>
              <a:t>收件者對於該篇文章的使用權限亦需由對方是否有使用權限而定</a:t>
            </a:r>
            <a:r>
              <a:rPr lang="en-US" altLang="zh-TW" sz="1600">
                <a:solidFill>
                  <a:srgbClr val="FFFFFF"/>
                </a:solidFill>
                <a:latin typeface="Times New Roman" pitchFamily="18" charset="0"/>
                <a:cs typeface="Times New Roman" pitchFamily="18" charset="0"/>
              </a:rPr>
              <a: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extBox 10"/>
          <p:cNvSpPr txBox="1">
            <a:spLocks noChangeArrowheads="1"/>
          </p:cNvSpPr>
          <p:nvPr/>
        </p:nvSpPr>
        <p:spPr bwMode="auto">
          <a:xfrm>
            <a:off x="762000" y="228600"/>
            <a:ext cx="46482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下載引用管理</a:t>
            </a:r>
          </a:p>
        </p:txBody>
      </p:sp>
      <p:sp>
        <p:nvSpPr>
          <p:cNvPr id="17413" name="TextBox 12"/>
          <p:cNvSpPr txBox="1">
            <a:spLocks noChangeArrowheads="1"/>
          </p:cNvSpPr>
          <p:nvPr/>
        </p:nvSpPr>
        <p:spPr bwMode="auto">
          <a:xfrm>
            <a:off x="4267200" y="152400"/>
            <a:ext cx="1447800" cy="954088"/>
          </a:xfrm>
          <a:prstGeom prst="rect">
            <a:avLst/>
          </a:prstGeom>
          <a:noFill/>
          <a:ln w="9525">
            <a:noFill/>
            <a:miter lim="800000"/>
            <a:headEnd/>
            <a:tailEnd/>
          </a:ln>
        </p:spPr>
        <p:txBody>
          <a:bodyPr>
            <a:spAutoFit/>
          </a:bodyPr>
          <a:lstStyle/>
          <a:p>
            <a:r>
              <a:rPr lang="en-US" altLang="zh-TW" sz="1400">
                <a:solidFill>
                  <a:schemeClr val="bg1"/>
                </a:solidFill>
                <a:latin typeface="Times New Roman" pitchFamily="18" charset="0"/>
                <a:cs typeface="Times New Roman" pitchFamily="18" charset="0"/>
              </a:rPr>
              <a:t>Here is the Open PDF</a:t>
            </a:r>
          </a:p>
          <a:p>
            <a:endParaRPr lang="en-US" altLang="zh-TW" sz="1400">
              <a:solidFill>
                <a:schemeClr val="bg1"/>
              </a:solidFill>
              <a:latin typeface="Times New Roman" pitchFamily="18" charset="0"/>
              <a:cs typeface="Times New Roman" pitchFamily="18" charset="0"/>
            </a:endParaRPr>
          </a:p>
          <a:p>
            <a:endParaRPr lang="zh-TW" altLang="en-US" sz="1400">
              <a:solidFill>
                <a:schemeClr val="bg1"/>
              </a:solidFill>
              <a:latin typeface="Times New Roman" pitchFamily="18" charset="0"/>
              <a:cs typeface="Times New Roman" pitchFamily="18" charset="0"/>
            </a:endParaRPr>
          </a:p>
        </p:txBody>
      </p:sp>
      <p:pic>
        <p:nvPicPr>
          <p:cNvPr id="17418" name="Picture 10"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17419" name="Picture 11" descr="CRC_PDF"/>
          <p:cNvPicPr>
            <a:picLocks noChangeAspect="1" noChangeArrowheads="1"/>
          </p:cNvPicPr>
          <p:nvPr/>
        </p:nvPicPr>
        <p:blipFill>
          <a:blip r:embed="rId3"/>
          <a:srcRect/>
          <a:stretch>
            <a:fillRect/>
          </a:stretch>
        </p:blipFill>
        <p:spPr bwMode="auto">
          <a:xfrm>
            <a:off x="381000" y="685800"/>
            <a:ext cx="7896225" cy="5446713"/>
          </a:xfrm>
          <a:prstGeom prst="rect">
            <a:avLst/>
          </a:prstGeom>
          <a:noFill/>
        </p:spPr>
      </p:pic>
      <p:sp>
        <p:nvSpPr>
          <p:cNvPr id="12" name="Rectangular Callout 11"/>
          <p:cNvSpPr>
            <a:spLocks noChangeArrowheads="1"/>
          </p:cNvSpPr>
          <p:nvPr/>
        </p:nvSpPr>
        <p:spPr bwMode="auto">
          <a:xfrm>
            <a:off x="5715000" y="3276600"/>
            <a:ext cx="1524000" cy="1600200"/>
          </a:xfrm>
          <a:prstGeom prst="wedgeRectCallout">
            <a:avLst>
              <a:gd name="adj1" fmla="val 52292"/>
              <a:gd name="adj2" fmla="val -91468"/>
            </a:avLst>
          </a:prstGeom>
          <a:solidFill>
            <a:srgbClr val="254061"/>
          </a:solidFill>
          <a:ln w="25400" algn="ctr">
            <a:solidFill>
              <a:schemeClr val="tx1"/>
            </a:solidFill>
            <a:miter lim="800000"/>
            <a:headEnd/>
            <a:tailEnd/>
          </a:ln>
        </p:spPr>
        <p:txBody>
          <a:bodyPr anchor="ctr"/>
          <a:lstStyle/>
          <a:p>
            <a:r>
              <a:rPr lang="zh-TW" altLang="en-US" sz="1600">
                <a:solidFill>
                  <a:srgbClr val="FFFFFF"/>
                </a:solidFill>
                <a:latin typeface="Times New Roman" pitchFamily="18" charset="0"/>
                <a:cs typeface="Times New Roman" pitchFamily="18" charset="0"/>
              </a:rPr>
              <a:t>可點選此連結來下載引用管理。這可讓使用者傳送資訊至任一引用管理程式。</a:t>
            </a:r>
            <a:endParaRPr lang="en-US" altLang="zh-TW" sz="1600">
              <a:solidFill>
                <a:srgbClr val="FFFF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extBox 10"/>
          <p:cNvSpPr txBox="1">
            <a:spLocks noChangeArrowheads="1"/>
          </p:cNvSpPr>
          <p:nvPr/>
        </p:nvSpPr>
        <p:spPr bwMode="auto">
          <a:xfrm>
            <a:off x="762000" y="228600"/>
            <a:ext cx="24384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進階檢索</a:t>
            </a:r>
          </a:p>
        </p:txBody>
      </p:sp>
      <p:pic>
        <p:nvPicPr>
          <p:cNvPr id="18442" name="Picture 10"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18443" name="Picture 11" descr="CRC_Advanced search"/>
          <p:cNvPicPr>
            <a:picLocks noChangeAspect="1" noChangeArrowheads="1"/>
          </p:cNvPicPr>
          <p:nvPr/>
        </p:nvPicPr>
        <p:blipFill>
          <a:blip r:embed="rId3"/>
          <a:srcRect/>
          <a:stretch>
            <a:fillRect/>
          </a:stretch>
        </p:blipFill>
        <p:spPr bwMode="auto">
          <a:xfrm>
            <a:off x="381000" y="609600"/>
            <a:ext cx="8115300" cy="5611813"/>
          </a:xfrm>
          <a:prstGeom prst="rect">
            <a:avLst/>
          </a:prstGeom>
          <a:noFill/>
        </p:spPr>
      </p:pic>
      <p:sp>
        <p:nvSpPr>
          <p:cNvPr id="12" name="Rectangular Callout 11"/>
          <p:cNvSpPr>
            <a:spLocks noChangeArrowheads="1"/>
          </p:cNvSpPr>
          <p:nvPr/>
        </p:nvSpPr>
        <p:spPr bwMode="auto">
          <a:xfrm>
            <a:off x="3657600" y="3733800"/>
            <a:ext cx="1676400" cy="1905000"/>
          </a:xfrm>
          <a:prstGeom prst="wedgeRectCallout">
            <a:avLst>
              <a:gd name="adj1" fmla="val -99718"/>
              <a:gd name="adj2" fmla="val -83083"/>
            </a:avLst>
          </a:prstGeom>
          <a:solidFill>
            <a:srgbClr val="254061"/>
          </a:solidFill>
          <a:ln w="25400" algn="ctr">
            <a:solidFill>
              <a:schemeClr val="tx1"/>
            </a:solidFill>
            <a:miter lim="800000"/>
            <a:headEnd/>
            <a:tailEnd/>
          </a:ln>
        </p:spPr>
        <p:txBody>
          <a:bodyPr anchor="ctr"/>
          <a:lstStyle/>
          <a:p>
            <a:r>
              <a:rPr lang="zh-TW" altLang="en-US" sz="1600">
                <a:solidFill>
                  <a:srgbClr val="FFFFFF"/>
                </a:solidFill>
                <a:latin typeface="Times New Roman" pitchFamily="18" charset="0"/>
                <a:cs typeface="Times New Roman" pitchFamily="18" charset="0"/>
              </a:rPr>
              <a:t>進階檢索提供使用者以所列出的選項做檢索，包含出版日期與主題分類</a:t>
            </a:r>
            <a:endParaRPr lang="en-US" altLang="zh-TW" sz="1600">
              <a:solidFill>
                <a:srgbClr val="FFFF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extBox 10"/>
          <p:cNvSpPr txBox="1">
            <a:spLocks noChangeArrowheads="1"/>
          </p:cNvSpPr>
          <p:nvPr/>
        </p:nvSpPr>
        <p:spPr bwMode="auto">
          <a:xfrm>
            <a:off x="762000" y="228600"/>
            <a:ext cx="23622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進階檢索</a:t>
            </a:r>
          </a:p>
        </p:txBody>
      </p:sp>
      <p:pic>
        <p:nvPicPr>
          <p:cNvPr id="19466" name="Picture 10"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19467" name="Picture 11" descr="CRC_Advanced search1"/>
          <p:cNvPicPr>
            <a:picLocks noChangeAspect="1" noChangeArrowheads="1"/>
          </p:cNvPicPr>
          <p:nvPr/>
        </p:nvPicPr>
        <p:blipFill>
          <a:blip r:embed="rId3"/>
          <a:srcRect/>
          <a:stretch>
            <a:fillRect/>
          </a:stretch>
        </p:blipFill>
        <p:spPr bwMode="auto">
          <a:xfrm>
            <a:off x="319088" y="619125"/>
            <a:ext cx="8505825" cy="5619750"/>
          </a:xfrm>
          <a:prstGeom prst="rect">
            <a:avLst/>
          </a:prstGeom>
          <a:noFill/>
        </p:spPr>
      </p:pic>
      <p:sp>
        <p:nvSpPr>
          <p:cNvPr id="12" name="Rectangular Callout 11"/>
          <p:cNvSpPr>
            <a:spLocks noChangeArrowheads="1"/>
          </p:cNvSpPr>
          <p:nvPr/>
        </p:nvSpPr>
        <p:spPr bwMode="auto">
          <a:xfrm>
            <a:off x="3276600" y="2743200"/>
            <a:ext cx="1676400" cy="2362200"/>
          </a:xfrm>
          <a:prstGeom prst="wedgeRectCallout">
            <a:avLst>
              <a:gd name="adj1" fmla="val -103032"/>
              <a:gd name="adj2" fmla="val 67542"/>
            </a:avLst>
          </a:prstGeom>
          <a:solidFill>
            <a:srgbClr val="254061"/>
          </a:solidFill>
          <a:ln w="25400" algn="ctr">
            <a:solidFill>
              <a:schemeClr val="tx1"/>
            </a:solidFill>
            <a:miter lim="800000"/>
            <a:headEnd/>
            <a:tailEnd/>
          </a:ln>
        </p:spPr>
        <p:txBody>
          <a:bodyPr anchor="ctr"/>
          <a:lstStyle/>
          <a:p>
            <a:r>
              <a:rPr lang="zh-TW" altLang="en-US" sz="1600">
                <a:solidFill>
                  <a:srgbClr val="FFFFFF"/>
                </a:solidFill>
                <a:latin typeface="Times New Roman" pitchFamily="18" charset="0"/>
                <a:cs typeface="Times New Roman" pitchFamily="18" charset="0"/>
              </a:rPr>
              <a:t>在進階檢索下方的選項，可以儲存或</a:t>
            </a:r>
            <a:r>
              <a:rPr lang="zh-TW" altLang="en-US" sz="1600">
                <a:solidFill>
                  <a:srgbClr val="FFFFFF"/>
                </a:solidFill>
                <a:cs typeface="Times New Roman" pitchFamily="18" charset="0"/>
              </a:rPr>
              <a:t>選擇</a:t>
            </a:r>
            <a:r>
              <a:rPr lang="zh-TW" altLang="en-US" sz="1600">
                <a:solidFill>
                  <a:srgbClr val="FFFFFF"/>
                </a:solidFill>
                <a:latin typeface="Times New Roman" pitchFamily="18" charset="0"/>
                <a:cs typeface="Times New Roman" pitchFamily="18" charset="0"/>
              </a:rPr>
              <a:t>以電子郵件方式通知當有新的搜尋術語出現在</a:t>
            </a:r>
            <a:r>
              <a:rPr lang="en-US" altLang="zh-TW" sz="1600">
                <a:solidFill>
                  <a:srgbClr val="FFFFFF"/>
                </a:solidFill>
                <a:latin typeface="Times New Roman" pitchFamily="18" charset="0"/>
                <a:cs typeface="Times New Roman" pitchFamily="18" charset="0"/>
              </a:rPr>
              <a:t>CRCnetBase</a:t>
            </a:r>
            <a:r>
              <a:rPr lang="zh-TW" altLang="en-US" sz="1600">
                <a:solidFill>
                  <a:srgbClr val="FFFFFF"/>
                </a:solidFill>
                <a:latin typeface="Times New Roman" pitchFamily="18" charset="0"/>
                <a:cs typeface="Times New Roman" pitchFamily="18" charset="0"/>
              </a:rPr>
              <a:t>上的更新頻率</a:t>
            </a:r>
            <a:endParaRPr lang="en-US" altLang="zh-TW" sz="1600">
              <a:solidFill>
                <a:srgbClr val="FFFFFF"/>
              </a:solidFill>
              <a:latin typeface="Times New Roman" pitchFamily="18" charset="0"/>
              <a:cs typeface="Times New Roman" pitchFamily="18" charset="0"/>
            </a:endParaRPr>
          </a:p>
        </p:txBody>
      </p:sp>
      <p:sp>
        <p:nvSpPr>
          <p:cNvPr id="9" name="Rectangular Callout 8"/>
          <p:cNvSpPr>
            <a:spLocks noChangeArrowheads="1"/>
          </p:cNvSpPr>
          <p:nvPr/>
        </p:nvSpPr>
        <p:spPr bwMode="auto">
          <a:xfrm>
            <a:off x="1219200" y="1676400"/>
            <a:ext cx="1447800" cy="1219200"/>
          </a:xfrm>
          <a:prstGeom prst="wedgeRectCallout">
            <a:avLst>
              <a:gd name="adj1" fmla="val -14144"/>
              <a:gd name="adj2" fmla="val 141407"/>
            </a:avLst>
          </a:prstGeom>
          <a:solidFill>
            <a:schemeClr val="accent2"/>
          </a:solidFill>
          <a:ln w="25400" algn="ctr">
            <a:solidFill>
              <a:schemeClr val="tx1"/>
            </a:solidFill>
            <a:miter lim="800000"/>
            <a:headEnd/>
            <a:tailEnd/>
          </a:ln>
        </p:spPr>
        <p:txBody>
          <a:bodyPr anchor="ctr"/>
          <a:lstStyle/>
          <a:p>
            <a:r>
              <a:rPr lang="zh-TW" altLang="en-US" sz="1600">
                <a:solidFill>
                  <a:srgbClr val="FFFFFF"/>
                </a:solidFill>
                <a:latin typeface="Times New Roman" pitchFamily="18" charset="0"/>
                <a:cs typeface="Times New Roman" pitchFamily="18" charset="0"/>
              </a:rPr>
              <a:t>也可在</a:t>
            </a:r>
            <a:r>
              <a:rPr lang="en-US" altLang="zh-TW" sz="1600">
                <a:solidFill>
                  <a:srgbClr val="FFFFFF"/>
                </a:solidFill>
                <a:latin typeface="Times New Roman" pitchFamily="18" charset="0"/>
                <a:cs typeface="Times New Roman" pitchFamily="18" charset="0"/>
              </a:rPr>
              <a:t>Search History </a:t>
            </a:r>
            <a:r>
              <a:rPr lang="zh-TW" altLang="en-US" sz="1600">
                <a:solidFill>
                  <a:srgbClr val="FFFFFF"/>
                </a:solidFill>
                <a:latin typeface="Times New Roman" pitchFamily="18" charset="0"/>
                <a:cs typeface="Times New Roman" pitchFamily="18" charset="0"/>
              </a:rPr>
              <a:t>查看目前所檢索的紀錄</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extBox 10"/>
          <p:cNvSpPr txBox="1">
            <a:spLocks noChangeArrowheads="1"/>
          </p:cNvSpPr>
          <p:nvPr/>
        </p:nvSpPr>
        <p:spPr bwMode="auto">
          <a:xfrm>
            <a:off x="762000" y="228600"/>
            <a:ext cx="2895600" cy="366713"/>
          </a:xfrm>
          <a:prstGeom prst="rect">
            <a:avLst/>
          </a:prstGeom>
          <a:noFill/>
          <a:ln w="9525">
            <a:noFill/>
            <a:miter lim="800000"/>
            <a:headEnd/>
            <a:tailEnd/>
          </a:ln>
        </p:spPr>
        <p:txBody>
          <a:bodyPr>
            <a:spAutoFit/>
          </a:bodyPr>
          <a:lstStyle/>
          <a:p>
            <a:r>
              <a:rPr lang="zh-TW" altLang="en-US" b="1" i="1" u="sng">
                <a:latin typeface="Times New Roman" pitchFamily="18" charset="0"/>
                <a:cs typeface="Times New Roman" pitchFamily="18" charset="0"/>
              </a:rPr>
              <a:t>進階檢索</a:t>
            </a:r>
          </a:p>
        </p:txBody>
      </p:sp>
      <p:sp>
        <p:nvSpPr>
          <p:cNvPr id="20485" name="TextBox 12"/>
          <p:cNvSpPr txBox="1">
            <a:spLocks noChangeArrowheads="1"/>
          </p:cNvSpPr>
          <p:nvPr/>
        </p:nvSpPr>
        <p:spPr bwMode="auto">
          <a:xfrm>
            <a:off x="4267200" y="152400"/>
            <a:ext cx="1447800" cy="954088"/>
          </a:xfrm>
          <a:prstGeom prst="rect">
            <a:avLst/>
          </a:prstGeom>
          <a:noFill/>
          <a:ln w="9525">
            <a:noFill/>
            <a:miter lim="800000"/>
            <a:headEnd/>
            <a:tailEnd/>
          </a:ln>
        </p:spPr>
        <p:txBody>
          <a:bodyPr>
            <a:spAutoFit/>
          </a:bodyPr>
          <a:lstStyle/>
          <a:p>
            <a:r>
              <a:rPr lang="en-US" altLang="zh-TW" sz="1400">
                <a:solidFill>
                  <a:schemeClr val="bg1"/>
                </a:solidFill>
                <a:latin typeface="Times New Roman" pitchFamily="18" charset="0"/>
                <a:cs typeface="Times New Roman" pitchFamily="18" charset="0"/>
              </a:rPr>
              <a:t>Here is the Open PDF</a:t>
            </a:r>
          </a:p>
          <a:p>
            <a:endParaRPr lang="en-US" altLang="zh-TW" sz="1400">
              <a:solidFill>
                <a:schemeClr val="bg1"/>
              </a:solidFill>
              <a:latin typeface="Times New Roman" pitchFamily="18" charset="0"/>
              <a:cs typeface="Times New Roman" pitchFamily="18" charset="0"/>
            </a:endParaRPr>
          </a:p>
          <a:p>
            <a:endParaRPr lang="zh-TW" altLang="en-US" sz="1400">
              <a:solidFill>
                <a:schemeClr val="bg1"/>
              </a:solidFill>
              <a:latin typeface="Times New Roman" pitchFamily="18" charset="0"/>
              <a:cs typeface="Times New Roman" pitchFamily="18" charset="0"/>
            </a:endParaRPr>
          </a:p>
        </p:txBody>
      </p:sp>
      <p:pic>
        <p:nvPicPr>
          <p:cNvPr id="20489" name="Picture 9" descr="知識服務_中"/>
          <p:cNvPicPr>
            <a:picLocks noChangeAspect="1" noChangeArrowheads="1"/>
          </p:cNvPicPr>
          <p:nvPr/>
        </p:nvPicPr>
        <p:blipFill>
          <a:blip r:embed="rId2"/>
          <a:srcRect/>
          <a:stretch>
            <a:fillRect/>
          </a:stretch>
        </p:blipFill>
        <p:spPr bwMode="auto">
          <a:xfrm>
            <a:off x="8001000" y="6269038"/>
            <a:ext cx="1143000" cy="588962"/>
          </a:xfrm>
          <a:prstGeom prst="rect">
            <a:avLst/>
          </a:prstGeom>
          <a:noFill/>
        </p:spPr>
      </p:pic>
      <p:pic>
        <p:nvPicPr>
          <p:cNvPr id="20490" name="Picture 10" descr="CRC_Saved Queries"/>
          <p:cNvPicPr>
            <a:picLocks noChangeAspect="1" noChangeArrowheads="1"/>
          </p:cNvPicPr>
          <p:nvPr/>
        </p:nvPicPr>
        <p:blipFill>
          <a:blip r:embed="rId3"/>
          <a:srcRect/>
          <a:stretch>
            <a:fillRect/>
          </a:stretch>
        </p:blipFill>
        <p:spPr bwMode="auto">
          <a:xfrm>
            <a:off x="347663" y="671513"/>
            <a:ext cx="8448675" cy="5514975"/>
          </a:xfrm>
          <a:prstGeom prst="rect">
            <a:avLst/>
          </a:prstGeom>
          <a:noFill/>
        </p:spPr>
      </p:pic>
      <p:sp>
        <p:nvSpPr>
          <p:cNvPr id="9" name="Rectangular Callout 8"/>
          <p:cNvSpPr>
            <a:spLocks noChangeArrowheads="1"/>
          </p:cNvSpPr>
          <p:nvPr/>
        </p:nvSpPr>
        <p:spPr bwMode="auto">
          <a:xfrm>
            <a:off x="5029200" y="3581400"/>
            <a:ext cx="1905000" cy="1524000"/>
          </a:xfrm>
          <a:prstGeom prst="wedgeRectCallout">
            <a:avLst>
              <a:gd name="adj1" fmla="val -150417"/>
              <a:gd name="adj2" fmla="val -67917"/>
            </a:avLst>
          </a:prstGeom>
          <a:solidFill>
            <a:schemeClr val="accent2"/>
          </a:solidFill>
          <a:ln w="25400" algn="ctr">
            <a:solidFill>
              <a:schemeClr val="tx1"/>
            </a:solidFill>
            <a:miter lim="800000"/>
            <a:headEnd/>
            <a:tailEnd/>
          </a:ln>
        </p:spPr>
        <p:txBody>
          <a:bodyPr anchor="ctr"/>
          <a:lstStyle/>
          <a:p>
            <a:r>
              <a:rPr lang="en-US" altLang="zh-TW">
                <a:solidFill>
                  <a:srgbClr val="FFFFFF"/>
                </a:solidFill>
                <a:latin typeface="Times New Roman" pitchFamily="18" charset="0"/>
                <a:cs typeface="Times New Roman" pitchFamily="18" charset="0"/>
              </a:rPr>
              <a:t>Search Queries </a:t>
            </a:r>
            <a:r>
              <a:rPr lang="zh-TW" altLang="en-US">
                <a:solidFill>
                  <a:srgbClr val="FFFFFF"/>
                </a:solidFill>
                <a:latin typeface="Times New Roman" pitchFamily="18" charset="0"/>
                <a:cs typeface="Times New Roman" pitchFamily="18" charset="0"/>
              </a:rPr>
              <a:t>會顯示所儲存的搜尋，也可選擇執行或刪除</a:t>
            </a:r>
            <a:endParaRPr lang="en-US" altLang="zh-TW">
              <a:solidFill>
                <a:srgbClr val="FFFF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title"/>
          </p:nvPr>
        </p:nvSpPr>
        <p:spPr>
          <a:xfrm>
            <a:off x="457200" y="533400"/>
            <a:ext cx="5334000" cy="609600"/>
          </a:xfrm>
        </p:spPr>
        <p:txBody>
          <a:bodyPr/>
          <a:lstStyle/>
          <a:p>
            <a:pPr algn="l"/>
            <a:r>
              <a:rPr lang="zh-TW" altLang="en-GB" sz="3600" b="1" smtClean="0">
                <a:solidFill>
                  <a:schemeClr val="accent1"/>
                </a:solidFill>
                <a:effectLst>
                  <a:outerShdw blurRad="38100" dist="38100" dir="2700000" algn="tl">
                    <a:srgbClr val="C0C0C0"/>
                  </a:outerShdw>
                </a:effectLst>
              </a:rPr>
              <a:t>教育訓練及產品資訊</a:t>
            </a:r>
            <a:endParaRPr lang="zh-TW" altLang="en-US" sz="3600" b="1" smtClean="0">
              <a:solidFill>
                <a:schemeClr val="accent1"/>
              </a:solidFill>
              <a:effectLst>
                <a:outerShdw blurRad="38100" dist="38100" dir="2700000" algn="tl">
                  <a:srgbClr val="C0C0C0"/>
                </a:outerShdw>
              </a:effectLst>
            </a:endParaRPr>
          </a:p>
        </p:txBody>
      </p:sp>
      <p:sp>
        <p:nvSpPr>
          <p:cNvPr id="38919" name="Rectangle 7"/>
          <p:cNvSpPr>
            <a:spLocks noGrp="1"/>
          </p:cNvSpPr>
          <p:nvPr>
            <p:ph type="body" idx="1"/>
          </p:nvPr>
        </p:nvSpPr>
        <p:spPr>
          <a:xfrm>
            <a:off x="457200" y="1600200"/>
            <a:ext cx="8458200" cy="3505200"/>
          </a:xfrm>
        </p:spPr>
        <p:txBody>
          <a:bodyPr/>
          <a:lstStyle/>
          <a:p>
            <a:pPr>
              <a:lnSpc>
                <a:spcPct val="90000"/>
              </a:lnSpc>
              <a:buFont typeface="Wingdings" pitchFamily="2" charset="2"/>
              <a:buChar char="Ø"/>
            </a:pPr>
            <a:r>
              <a:rPr lang="zh-TW" altLang="en-GB" sz="2400" smtClean="0">
                <a:solidFill>
                  <a:srgbClr val="003366"/>
                </a:solidFill>
                <a:effectLst>
                  <a:outerShdw blurRad="38100" dist="38100" dir="2700000" algn="tl">
                    <a:srgbClr val="C0C0C0"/>
                  </a:outerShdw>
                </a:effectLst>
                <a:latin typeface="Arial" charset="0"/>
              </a:rPr>
              <a:t>到館教育訓練</a:t>
            </a:r>
          </a:p>
          <a:p>
            <a:pPr>
              <a:lnSpc>
                <a:spcPct val="90000"/>
              </a:lnSpc>
              <a:buFont typeface="Wingdings" pitchFamily="2" charset="2"/>
              <a:buChar char="Ø"/>
            </a:pPr>
            <a:r>
              <a:rPr lang="zh-TW" altLang="en-GB" sz="2400" smtClean="0">
                <a:solidFill>
                  <a:srgbClr val="003366"/>
                </a:solidFill>
                <a:effectLst>
                  <a:outerShdw blurRad="38100" dist="38100" dir="2700000" algn="tl">
                    <a:srgbClr val="C0C0C0"/>
                  </a:outerShdw>
                </a:effectLst>
                <a:latin typeface="Arial" charset="0"/>
              </a:rPr>
              <a:t>產品資訊詢問</a:t>
            </a:r>
          </a:p>
          <a:p>
            <a:pPr>
              <a:lnSpc>
                <a:spcPct val="90000"/>
              </a:lnSpc>
            </a:pPr>
            <a:endParaRPr lang="zh-TW" altLang="en-GB" sz="2400" smtClean="0">
              <a:effectLst>
                <a:outerShdw blurRad="38100" dist="38100" dir="2700000" algn="tl">
                  <a:srgbClr val="C0C0C0"/>
                </a:outerShdw>
              </a:effectLst>
              <a:latin typeface="Arial" charset="0"/>
            </a:endParaRPr>
          </a:p>
          <a:p>
            <a:pPr>
              <a:lnSpc>
                <a:spcPct val="90000"/>
              </a:lnSpc>
              <a:buFont typeface="Arial" charset="0"/>
              <a:buNone/>
            </a:pPr>
            <a:r>
              <a:rPr lang="en-US" altLang="zh-TW" sz="2400" smtClean="0">
                <a:solidFill>
                  <a:srgbClr val="003366"/>
                </a:solidFill>
                <a:effectLst>
                  <a:outerShdw blurRad="38100" dist="38100" dir="2700000" algn="tl">
                    <a:srgbClr val="C0C0C0"/>
                  </a:outerShdw>
                </a:effectLst>
                <a:latin typeface="Arial" charset="0"/>
              </a:rPr>
              <a:t>CRCnetBASE Taiwan Rep.--</a:t>
            </a:r>
            <a:r>
              <a:rPr lang="zh-TW" altLang="en-US" sz="2400" smtClean="0">
                <a:solidFill>
                  <a:schemeClr val="folHlink"/>
                </a:solidFill>
                <a:effectLst>
                  <a:outerShdw blurRad="38100" dist="38100" dir="2700000" algn="tl">
                    <a:srgbClr val="C0C0C0"/>
                  </a:outerShdw>
                </a:effectLst>
                <a:latin typeface="Arial" charset="0"/>
              </a:rPr>
              <a:t>飛資得知識服務</a:t>
            </a:r>
            <a:r>
              <a:rPr lang="en-US" altLang="zh-TW" sz="2400" smtClean="0">
                <a:solidFill>
                  <a:schemeClr val="folHlink"/>
                </a:solidFill>
                <a:effectLst>
                  <a:outerShdw blurRad="38100" dist="38100" dir="2700000" algn="tl">
                    <a:srgbClr val="C0C0C0"/>
                  </a:outerShdw>
                </a:effectLst>
                <a:latin typeface="Arial" charset="0"/>
              </a:rPr>
              <a:t>(</a:t>
            </a:r>
            <a:r>
              <a:rPr lang="zh-TW" altLang="en-US" sz="2400" smtClean="0">
                <a:solidFill>
                  <a:schemeClr val="folHlink"/>
                </a:solidFill>
                <a:effectLst>
                  <a:outerShdw blurRad="38100" dist="38100" dir="2700000" algn="tl">
                    <a:srgbClr val="C0C0C0"/>
                  </a:outerShdw>
                </a:effectLst>
                <a:latin typeface="Arial" charset="0"/>
              </a:rPr>
              <a:t>股</a:t>
            </a:r>
            <a:r>
              <a:rPr lang="en-US" altLang="zh-TW" sz="2400" smtClean="0">
                <a:solidFill>
                  <a:schemeClr val="folHlink"/>
                </a:solidFill>
                <a:effectLst>
                  <a:outerShdw blurRad="38100" dist="38100" dir="2700000" algn="tl">
                    <a:srgbClr val="C0C0C0"/>
                  </a:outerShdw>
                </a:effectLst>
                <a:latin typeface="Arial" charset="0"/>
              </a:rPr>
              <a:t>)</a:t>
            </a:r>
            <a:r>
              <a:rPr lang="zh-TW" altLang="en-US" sz="2400" smtClean="0">
                <a:solidFill>
                  <a:schemeClr val="folHlink"/>
                </a:solidFill>
                <a:effectLst>
                  <a:outerShdw blurRad="38100" dist="38100" dir="2700000" algn="tl">
                    <a:srgbClr val="C0C0C0"/>
                  </a:outerShdw>
                </a:effectLst>
                <a:latin typeface="Arial" charset="0"/>
              </a:rPr>
              <a:t>公司</a:t>
            </a:r>
          </a:p>
          <a:p>
            <a:pPr>
              <a:lnSpc>
                <a:spcPct val="90000"/>
              </a:lnSpc>
              <a:buFont typeface="Arial" charset="0"/>
              <a:buNone/>
            </a:pPr>
            <a:r>
              <a:rPr lang="en-GB" altLang="zh-TW" sz="2400" smtClean="0">
                <a:solidFill>
                  <a:srgbClr val="003366"/>
                </a:solidFill>
                <a:effectLst>
                  <a:outerShdw blurRad="38100" dist="38100" dir="2700000" algn="tl">
                    <a:srgbClr val="C0C0C0"/>
                  </a:outerShdw>
                </a:effectLst>
                <a:latin typeface="Arial" charset="0"/>
              </a:rPr>
              <a:t>Tel: +886-2-2657-5996 EXT.504</a:t>
            </a:r>
          </a:p>
          <a:p>
            <a:pPr>
              <a:lnSpc>
                <a:spcPct val="90000"/>
              </a:lnSpc>
              <a:buFont typeface="Arial" charset="0"/>
              <a:buNone/>
            </a:pPr>
            <a:r>
              <a:rPr lang="en-GB" altLang="zh-TW" sz="2400" smtClean="0">
                <a:solidFill>
                  <a:srgbClr val="003366"/>
                </a:solidFill>
                <a:effectLst>
                  <a:outerShdw blurRad="38100" dist="38100" dir="2700000" algn="tl">
                    <a:srgbClr val="C0C0C0"/>
                  </a:outerShdw>
                </a:effectLst>
                <a:latin typeface="Arial" charset="0"/>
              </a:rPr>
              <a:t>Email: </a:t>
            </a:r>
            <a:r>
              <a:rPr lang="en-GB" altLang="zh-TW" sz="2400" smtClean="0">
                <a:solidFill>
                  <a:srgbClr val="003366"/>
                </a:solidFill>
                <a:effectLst>
                  <a:outerShdw blurRad="38100" dist="38100" dir="2700000" algn="tl">
                    <a:srgbClr val="C0C0C0"/>
                  </a:outerShdw>
                </a:effectLst>
                <a:hlinkClick r:id="rId2"/>
              </a:rPr>
              <a:t>carolineting@flysheet.com.tw</a:t>
            </a:r>
            <a:endParaRPr lang="en-GB" altLang="zh-TW" sz="2400" smtClean="0">
              <a:solidFill>
                <a:srgbClr val="003366"/>
              </a:solidFill>
              <a:effectLst>
                <a:outerShdw blurRad="38100" dist="38100" dir="2700000" algn="tl">
                  <a:srgbClr val="C0C0C0"/>
                </a:outerShdw>
              </a:effectLst>
            </a:endParaRPr>
          </a:p>
          <a:p>
            <a:pPr>
              <a:lnSpc>
                <a:spcPct val="90000"/>
              </a:lnSpc>
              <a:buFont typeface="Arial" charset="0"/>
              <a:buNone/>
            </a:pPr>
            <a:r>
              <a:rPr lang="zh-TW" altLang="en-US" sz="2400" smtClean="0"/>
              <a:t>              </a:t>
            </a:r>
          </a:p>
        </p:txBody>
      </p:sp>
      <p:pic>
        <p:nvPicPr>
          <p:cNvPr id="38920" name="Picture 8" descr="知識服務_中"/>
          <p:cNvPicPr>
            <a:picLocks noChangeAspect="1" noChangeArrowheads="1"/>
          </p:cNvPicPr>
          <p:nvPr/>
        </p:nvPicPr>
        <p:blipFill>
          <a:blip r:embed="rId3"/>
          <a:srcRect/>
          <a:stretch>
            <a:fillRect/>
          </a:stretch>
        </p:blipFill>
        <p:spPr bwMode="auto">
          <a:xfrm>
            <a:off x="8001000" y="6269038"/>
            <a:ext cx="1143000" cy="588962"/>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2571</TotalTime>
  <Words>985</Words>
  <Application>Microsoft Office PowerPoint</Application>
  <PresentationFormat>如螢幕大小 (4:3)</PresentationFormat>
  <Paragraphs>72</Paragraphs>
  <Slides>22</Slides>
  <Notes>0</Notes>
  <HiddenSlides>0</HiddenSlides>
  <MMClips>0</MMClips>
  <ScaleCrop>false</ScaleCrop>
  <HeadingPairs>
    <vt:vector size="6" baseType="variant">
      <vt:variant>
        <vt:lpstr>使用字型</vt:lpstr>
      </vt:variant>
      <vt:variant>
        <vt:i4>5</vt:i4>
      </vt:variant>
      <vt:variant>
        <vt:lpstr>簡報設計範本</vt:lpstr>
      </vt:variant>
      <vt:variant>
        <vt:i4>1</vt:i4>
      </vt:variant>
      <vt:variant>
        <vt:lpstr>投影片標題</vt:lpstr>
      </vt:variant>
      <vt:variant>
        <vt:i4>22</vt:i4>
      </vt:variant>
    </vt:vector>
  </HeadingPairs>
  <TitlesOfParts>
    <vt:vector size="28" baseType="lpstr">
      <vt:lpstr>Arial</vt:lpstr>
      <vt:lpstr>Calibri</vt:lpstr>
      <vt:lpstr>新細明體</vt:lpstr>
      <vt:lpstr>Times New Roman</vt:lpstr>
      <vt:lpstr>Wingdings</vt:lpstr>
      <vt:lpstr>Office Theme</vt:lpstr>
      <vt:lpstr>投影片 1</vt:lpstr>
      <vt:lpstr>投影片 2</vt:lpstr>
      <vt:lpstr>CRCnetBASE使用操作說明</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投影片 20</vt:lpstr>
      <vt:lpstr>投影片 21</vt:lpstr>
      <vt:lpstr>教育訓練及產品資訊</vt:lpstr>
    </vt:vector>
  </TitlesOfParts>
  <Company>Taylor and Francis Group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grubbsj</dc:creator>
  <cp:lastModifiedBy>karen</cp:lastModifiedBy>
  <cp:revision>40</cp:revision>
  <dcterms:created xsi:type="dcterms:W3CDTF">2012-04-09T17:01:25Z</dcterms:created>
  <dcterms:modified xsi:type="dcterms:W3CDTF">2013-12-11T08:53:29Z</dcterms:modified>
</cp:coreProperties>
</file>